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4"/>
    <p:sldMasterId id="2147483868" r:id="rId5"/>
    <p:sldMasterId id="2147484039" r:id="rId6"/>
    <p:sldMasterId id="2147484060" r:id="rId7"/>
    <p:sldMasterId id="2147484084" r:id="rId8"/>
  </p:sldMasterIdLst>
  <p:notesMasterIdLst>
    <p:notesMasterId r:id="rId45"/>
  </p:notesMasterIdLst>
  <p:handoutMasterIdLst>
    <p:handoutMasterId r:id="rId46"/>
  </p:handoutMasterIdLst>
  <p:sldIdLst>
    <p:sldId id="1076" r:id="rId9"/>
    <p:sldId id="872" r:id="rId10"/>
    <p:sldId id="906" r:id="rId11"/>
    <p:sldId id="874" r:id="rId12"/>
    <p:sldId id="876" r:id="rId13"/>
    <p:sldId id="895" r:id="rId14"/>
    <p:sldId id="896" r:id="rId15"/>
    <p:sldId id="921" r:id="rId16"/>
    <p:sldId id="931" r:id="rId17"/>
    <p:sldId id="897" r:id="rId18"/>
    <p:sldId id="932" r:id="rId19"/>
    <p:sldId id="879" r:id="rId20"/>
    <p:sldId id="905" r:id="rId21"/>
    <p:sldId id="880" r:id="rId22"/>
    <p:sldId id="900" r:id="rId23"/>
    <p:sldId id="923" r:id="rId24"/>
    <p:sldId id="924" r:id="rId25"/>
    <p:sldId id="881" r:id="rId26"/>
    <p:sldId id="909" r:id="rId27"/>
    <p:sldId id="910" r:id="rId28"/>
    <p:sldId id="925" r:id="rId29"/>
    <p:sldId id="911" r:id="rId30"/>
    <p:sldId id="1078" r:id="rId31"/>
    <p:sldId id="1077" r:id="rId32"/>
    <p:sldId id="882" r:id="rId33"/>
    <p:sldId id="883" r:id="rId34"/>
    <p:sldId id="930" r:id="rId35"/>
    <p:sldId id="899" r:id="rId36"/>
    <p:sldId id="886" r:id="rId37"/>
    <p:sldId id="933" r:id="rId38"/>
    <p:sldId id="887" r:id="rId39"/>
    <p:sldId id="929" r:id="rId40"/>
    <p:sldId id="916" r:id="rId41"/>
    <p:sldId id="919" r:id="rId42"/>
    <p:sldId id="920" r:id="rId43"/>
    <p:sldId id="985" r:id="rId44"/>
  </p:sldIdLst>
  <p:sldSz cx="12192000" cy="6858000"/>
  <p:notesSz cx="7315200" cy="9601200"/>
  <p:defaultTextStyle>
    <a:defPPr>
      <a:defRPr lang="en-US"/>
    </a:defPPr>
    <a:lvl1pPr algn="l" rtl="0" fontAlgn="base">
      <a:spcBef>
        <a:spcPct val="0"/>
      </a:spcBef>
      <a:spcAft>
        <a:spcPct val="0"/>
      </a:spcAft>
      <a:defRPr sz="1600" b="1" kern="1200">
        <a:solidFill>
          <a:schemeClr val="tx1"/>
        </a:solidFill>
        <a:latin typeface="Arial" pitchFamily="34" charset="0"/>
        <a:ea typeface="+mn-ea"/>
        <a:cs typeface="Arial" pitchFamily="34" charset="0"/>
      </a:defRPr>
    </a:lvl1pPr>
    <a:lvl2pPr marL="457200" algn="l" rtl="0" fontAlgn="base">
      <a:spcBef>
        <a:spcPct val="0"/>
      </a:spcBef>
      <a:spcAft>
        <a:spcPct val="0"/>
      </a:spcAft>
      <a:defRPr sz="1600" b="1" kern="1200">
        <a:solidFill>
          <a:schemeClr val="tx1"/>
        </a:solidFill>
        <a:latin typeface="Arial" pitchFamily="34" charset="0"/>
        <a:ea typeface="+mn-ea"/>
        <a:cs typeface="Arial" pitchFamily="34" charset="0"/>
      </a:defRPr>
    </a:lvl2pPr>
    <a:lvl3pPr marL="914400" algn="l" rtl="0" fontAlgn="base">
      <a:spcBef>
        <a:spcPct val="0"/>
      </a:spcBef>
      <a:spcAft>
        <a:spcPct val="0"/>
      </a:spcAft>
      <a:defRPr sz="1600" b="1"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sz="1600" b="1"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sz="1600" b="1" kern="1200">
        <a:solidFill>
          <a:schemeClr val="tx1"/>
        </a:solidFill>
        <a:latin typeface="Arial" pitchFamily="34" charset="0"/>
        <a:ea typeface="+mn-ea"/>
        <a:cs typeface="Arial" pitchFamily="34" charset="0"/>
      </a:defRPr>
    </a:lvl5pPr>
    <a:lvl6pPr marL="2286000" algn="l" defTabSz="914400" rtl="0" eaLnBrk="1" latinLnBrk="0" hangingPunct="1">
      <a:defRPr sz="1600" b="1" kern="1200">
        <a:solidFill>
          <a:schemeClr val="tx1"/>
        </a:solidFill>
        <a:latin typeface="Arial" pitchFamily="34" charset="0"/>
        <a:ea typeface="+mn-ea"/>
        <a:cs typeface="Arial" pitchFamily="34" charset="0"/>
      </a:defRPr>
    </a:lvl6pPr>
    <a:lvl7pPr marL="2743200" algn="l" defTabSz="914400" rtl="0" eaLnBrk="1" latinLnBrk="0" hangingPunct="1">
      <a:defRPr sz="1600" b="1" kern="1200">
        <a:solidFill>
          <a:schemeClr val="tx1"/>
        </a:solidFill>
        <a:latin typeface="Arial" pitchFamily="34" charset="0"/>
        <a:ea typeface="+mn-ea"/>
        <a:cs typeface="Arial" pitchFamily="34" charset="0"/>
      </a:defRPr>
    </a:lvl7pPr>
    <a:lvl8pPr marL="3200400" algn="l" defTabSz="914400" rtl="0" eaLnBrk="1" latinLnBrk="0" hangingPunct="1">
      <a:defRPr sz="1600" b="1" kern="1200">
        <a:solidFill>
          <a:schemeClr val="tx1"/>
        </a:solidFill>
        <a:latin typeface="Arial" pitchFamily="34" charset="0"/>
        <a:ea typeface="+mn-ea"/>
        <a:cs typeface="Arial" pitchFamily="34" charset="0"/>
      </a:defRPr>
    </a:lvl8pPr>
    <a:lvl9pPr marL="3657600" algn="l" defTabSz="914400" rtl="0" eaLnBrk="1" latinLnBrk="0" hangingPunct="1">
      <a:defRPr sz="1600" b="1"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3553" userDrawn="1">
          <p15:clr>
            <a:srgbClr val="A4A3A4"/>
          </p15:clr>
        </p15:guide>
        <p15:guide id="2" pos="7432" userDrawn="1">
          <p15:clr>
            <a:srgbClr val="A4A3A4"/>
          </p15:clr>
        </p15:guide>
        <p15:guide id="3" pos="305" userDrawn="1">
          <p15:clr>
            <a:srgbClr val="A4A3A4"/>
          </p15:clr>
        </p15:guide>
        <p15:guide id="4" pos="4179" userDrawn="1">
          <p15:clr>
            <a:srgbClr val="A4A3A4"/>
          </p15:clr>
        </p15:guide>
        <p15:guide id="5" pos="4297" userDrawn="1">
          <p15:clr>
            <a:srgbClr val="A4A3A4"/>
          </p15:clr>
        </p15:guide>
        <p15:guide id="6" pos="927" userDrawn="1">
          <p15:clr>
            <a:srgbClr val="A4A3A4"/>
          </p15:clr>
        </p15:guide>
        <p15:guide id="7" pos="1180" userDrawn="1">
          <p15:clr>
            <a:srgbClr val="A4A3A4"/>
          </p15:clr>
        </p15:guide>
      </p15:sldGuideLst>
    </p:ext>
    <p:ext uri="{2D200454-40CA-4A62-9FC3-DE9A4176ACB9}">
      <p15:notesGuideLst xmlns:p15="http://schemas.microsoft.com/office/powerpoint/2012/main">
        <p15:guide id="1" orient="horz" pos="3025"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7395"/>
    <a:srgbClr val="FFCC00"/>
    <a:srgbClr val="FFCC99"/>
    <a:srgbClr val="FF9933"/>
    <a:srgbClr val="CCCCFF"/>
    <a:srgbClr val="99CC00"/>
    <a:srgbClr val="99CCFF"/>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6B02AA-A6A5-4081-B9E5-0BC31FC9F29A}" v="2" dt="2026-03-25T13:49:25.2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3553"/>
        <p:guide pos="7432"/>
        <p:guide pos="305"/>
        <p:guide pos="4179"/>
        <p:guide pos="4297"/>
        <p:guide pos="927"/>
        <p:guide pos="1180"/>
      </p:guideLst>
    </p:cSldViewPr>
  </p:slideViewPr>
  <p:notesViewPr>
    <p:cSldViewPr snapToGrid="0">
      <p:cViewPr>
        <p:scale>
          <a:sx n="1" d="2"/>
          <a:sy n="1" d="2"/>
        </p:scale>
        <p:origin x="0" y="0"/>
      </p:cViewPr>
      <p:guideLst>
        <p:guide orient="horz" pos="3025"/>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viewProps" Target="viewProps.xml"/><Relationship Id="rId8" Type="http://schemas.openxmlformats.org/officeDocument/2006/relationships/slideMaster" Target="slideMasters/slideMaster5.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handoutMaster" Target="handoutMasters/handoutMaster1.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riyanka Patil" userId="S::ppatil@ihrdc.com::d1092089-90cf-4bb3-bf3f-a5e94769088d" providerId="AD" clId="Web-{524EBFFA-D2BA-4E30-A8E5-B7F720E44512}"/>
    <pc:docChg chg="modSld">
      <pc:chgData name="Priyanka Patil" userId="S::ppatil@ihrdc.com::d1092089-90cf-4bb3-bf3f-a5e94769088d" providerId="AD" clId="Web-{524EBFFA-D2BA-4E30-A8E5-B7F720E44512}" dt="2026-03-20T14:24:43.501" v="19" actId="20577"/>
      <pc:docMkLst>
        <pc:docMk/>
      </pc:docMkLst>
      <pc:sldChg chg="modSp">
        <pc:chgData name="Priyanka Patil" userId="S::ppatil@ihrdc.com::d1092089-90cf-4bb3-bf3f-a5e94769088d" providerId="AD" clId="Web-{524EBFFA-D2BA-4E30-A8E5-B7F720E44512}" dt="2026-03-20T14:24:43.501" v="19" actId="20577"/>
        <pc:sldMkLst>
          <pc:docMk/>
          <pc:sldMk cId="4014757042" sldId="985"/>
        </pc:sldMkLst>
        <pc:spChg chg="mod">
          <ac:chgData name="Priyanka Patil" userId="S::ppatil@ihrdc.com::d1092089-90cf-4bb3-bf3f-a5e94769088d" providerId="AD" clId="Web-{524EBFFA-D2BA-4E30-A8E5-B7F720E44512}" dt="2026-03-20T14:24:33.626" v="13" actId="20577"/>
          <ac:spMkLst>
            <pc:docMk/>
            <pc:sldMk cId="4014757042" sldId="985"/>
            <ac:spMk id="2" creationId="{00000000-0000-0000-0000-000000000000}"/>
          </ac:spMkLst>
        </pc:spChg>
        <pc:spChg chg="mod">
          <ac:chgData name="Priyanka Patil" userId="S::ppatil@ihrdc.com::d1092089-90cf-4bb3-bf3f-a5e94769088d" providerId="AD" clId="Web-{524EBFFA-D2BA-4E30-A8E5-B7F720E44512}" dt="2026-03-20T14:24:43.501" v="19" actId="20577"/>
          <ac:spMkLst>
            <pc:docMk/>
            <pc:sldMk cId="4014757042" sldId="985"/>
            <ac:spMk id="4" creationId="{00000000-0000-0000-0000-000000000000}"/>
          </ac:spMkLst>
        </pc:spChg>
      </pc:sldChg>
      <pc:sldChg chg="modSp">
        <pc:chgData name="Priyanka Patil" userId="S::ppatil@ihrdc.com::d1092089-90cf-4bb3-bf3f-a5e94769088d" providerId="AD" clId="Web-{524EBFFA-D2BA-4E30-A8E5-B7F720E44512}" dt="2026-03-20T14:24:12.625" v="10" actId="20577"/>
        <pc:sldMkLst>
          <pc:docMk/>
          <pc:sldMk cId="0" sldId="1076"/>
        </pc:sldMkLst>
        <pc:spChg chg="mod">
          <ac:chgData name="Priyanka Patil" userId="S::ppatil@ihrdc.com::d1092089-90cf-4bb3-bf3f-a5e94769088d" providerId="AD" clId="Web-{524EBFFA-D2BA-4E30-A8E5-B7F720E44512}" dt="2026-03-20T14:24:12.625" v="10" actId="20577"/>
          <ac:spMkLst>
            <pc:docMk/>
            <pc:sldMk cId="0" sldId="1076"/>
            <ac:spMk id="11" creationId="{3EE02323-33AE-96A4-4735-9EBBCBE6AE40}"/>
          </ac:spMkLst>
        </pc:spChg>
      </pc:sldChg>
    </pc:docChg>
  </pc:docChgLst>
  <pc:docChgLst>
    <pc:chgData name="Priyanka Patil" userId="S::ppatil@ihrdc.com::d1092089-90cf-4bb3-bf3f-a5e94769088d" providerId="AD" clId="Web-{C814956D-67C2-4955-9C95-A6FD0FB52D80}"/>
    <pc:docChg chg="modSld">
      <pc:chgData name="Priyanka Patil" userId="S::ppatil@ihrdc.com::d1092089-90cf-4bb3-bf3f-a5e94769088d" providerId="AD" clId="Web-{C814956D-67C2-4955-9C95-A6FD0FB52D80}" dt="2026-03-20T14:36:45.673" v="0" actId="20577"/>
      <pc:docMkLst>
        <pc:docMk/>
      </pc:docMkLst>
      <pc:sldChg chg="modSp">
        <pc:chgData name="Priyanka Patil" userId="S::ppatil@ihrdc.com::d1092089-90cf-4bb3-bf3f-a5e94769088d" providerId="AD" clId="Web-{C814956D-67C2-4955-9C95-A6FD0FB52D80}" dt="2026-03-20T14:36:45.673" v="0" actId="20577"/>
        <pc:sldMkLst>
          <pc:docMk/>
          <pc:sldMk cId="4014757042" sldId="985"/>
        </pc:sldMkLst>
        <pc:spChg chg="mod">
          <ac:chgData name="Priyanka Patil" userId="S::ppatil@ihrdc.com::d1092089-90cf-4bb3-bf3f-a5e94769088d" providerId="AD" clId="Web-{C814956D-67C2-4955-9C95-A6FD0FB52D80}" dt="2026-03-20T14:36:45.673" v="0" actId="20577"/>
          <ac:spMkLst>
            <pc:docMk/>
            <pc:sldMk cId="4014757042" sldId="985"/>
            <ac:spMk id="5" creationId="{00000000-0000-0000-0000-000000000000}"/>
          </ac:spMkLst>
        </pc:spChg>
      </pc:sldChg>
    </pc:docChg>
  </pc:docChgLst>
  <pc:docChgLst>
    <pc:chgData name="Priyanka Patil" userId="S::ppatil@ihrdc.com::d1092089-90cf-4bb3-bf3f-a5e94769088d" providerId="AD" clId="Web-{056B02AA-A6A5-4081-B9E5-0BC31FC9F29A}"/>
    <pc:docChg chg="modSld">
      <pc:chgData name="Priyanka Patil" userId="S::ppatil@ihrdc.com::d1092089-90cf-4bb3-bf3f-a5e94769088d" providerId="AD" clId="Web-{056B02AA-A6A5-4081-B9E5-0BC31FC9F29A}" dt="2026-03-25T13:49:25.233" v="1" actId="1076"/>
      <pc:docMkLst>
        <pc:docMk/>
      </pc:docMkLst>
      <pc:sldChg chg="modSp">
        <pc:chgData name="Priyanka Patil" userId="S::ppatil@ihrdc.com::d1092089-90cf-4bb3-bf3f-a5e94769088d" providerId="AD" clId="Web-{056B02AA-A6A5-4081-B9E5-0BC31FC9F29A}" dt="2026-03-25T13:49:25.233" v="1" actId="1076"/>
        <pc:sldMkLst>
          <pc:docMk/>
          <pc:sldMk cId="693528088" sldId="897"/>
        </pc:sldMkLst>
        <pc:picChg chg="mod">
          <ac:chgData name="Priyanka Patil" userId="S::ppatil@ihrdc.com::d1092089-90cf-4bb3-bf3f-a5e94769088d" providerId="AD" clId="Web-{056B02AA-A6A5-4081-B9E5-0BC31FC9F29A}" dt="2026-03-25T13:49:25.233" v="1" actId="1076"/>
          <ac:picMkLst>
            <pc:docMk/>
            <pc:sldMk cId="693528088" sldId="897"/>
            <ac:picMk id="3" creationId="{00000000-0000-0000-0000-000000000000}"/>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8A6892-F87A-4BD0-83A8-8018F40BC630}" type="doc">
      <dgm:prSet loTypeId="urn:microsoft.com/office/officeart/2005/8/layout/chevron1" loCatId="process" qsTypeId="urn:microsoft.com/office/officeart/2005/8/quickstyle/simple1" qsCatId="simple" csTypeId="urn:microsoft.com/office/officeart/2005/8/colors/accent1_3" csCatId="accent1" phldr="1"/>
      <dgm:spPr/>
    </dgm:pt>
    <dgm:pt modelId="{D9C6B24D-A063-4C10-B2AC-62DD8AE73322}">
      <dgm:prSet phldrT="[Text]" custT="1"/>
      <dgm:spPr/>
      <dgm:t>
        <a:bodyPr/>
        <a:lstStyle/>
        <a:p>
          <a:r>
            <a:rPr lang="en-US" sz="2800"/>
            <a:t>Assess</a:t>
          </a:r>
        </a:p>
      </dgm:t>
    </dgm:pt>
    <dgm:pt modelId="{6BDF06C4-9EF7-4301-81F3-6ADA201C8118}" type="parTrans" cxnId="{A09B67D1-23F5-4042-B122-4A3B22081937}">
      <dgm:prSet/>
      <dgm:spPr/>
      <dgm:t>
        <a:bodyPr/>
        <a:lstStyle/>
        <a:p>
          <a:endParaRPr lang="en-US"/>
        </a:p>
      </dgm:t>
    </dgm:pt>
    <dgm:pt modelId="{DF993473-C22E-4A2D-862D-E2302C2F9CDC}" type="sibTrans" cxnId="{A09B67D1-23F5-4042-B122-4A3B22081937}">
      <dgm:prSet/>
      <dgm:spPr/>
      <dgm:t>
        <a:bodyPr/>
        <a:lstStyle/>
        <a:p>
          <a:endParaRPr lang="en-US"/>
        </a:p>
      </dgm:t>
    </dgm:pt>
    <dgm:pt modelId="{E7823062-914F-4918-A0BA-62DE92F1D28F}">
      <dgm:prSet phldrT="[Text]" custT="1"/>
      <dgm:spPr/>
      <dgm:t>
        <a:bodyPr/>
        <a:lstStyle/>
        <a:p>
          <a:r>
            <a:rPr lang="en-US" sz="2800"/>
            <a:t>Plan</a:t>
          </a:r>
        </a:p>
      </dgm:t>
    </dgm:pt>
    <dgm:pt modelId="{551D0B70-4A13-4764-955A-04D0E9D9E4E3}" type="parTrans" cxnId="{AF886B5E-6D2E-4C6E-9664-8E1FFF08D890}">
      <dgm:prSet/>
      <dgm:spPr/>
      <dgm:t>
        <a:bodyPr/>
        <a:lstStyle/>
        <a:p>
          <a:endParaRPr lang="en-US"/>
        </a:p>
      </dgm:t>
    </dgm:pt>
    <dgm:pt modelId="{5DCDB428-2B7F-48D2-916D-D7F11F1F23B0}" type="sibTrans" cxnId="{AF886B5E-6D2E-4C6E-9664-8E1FFF08D890}">
      <dgm:prSet/>
      <dgm:spPr/>
      <dgm:t>
        <a:bodyPr/>
        <a:lstStyle/>
        <a:p>
          <a:endParaRPr lang="en-US"/>
        </a:p>
      </dgm:t>
    </dgm:pt>
    <dgm:pt modelId="{0F65931B-2F26-4F34-8CC3-8BB5D44DDEEF}">
      <dgm:prSet phldrT="[Text]" custT="1"/>
      <dgm:spPr/>
      <dgm:t>
        <a:bodyPr/>
        <a:lstStyle/>
        <a:p>
          <a:r>
            <a:rPr lang="en-US" sz="2800"/>
            <a:t>Develop</a:t>
          </a:r>
        </a:p>
      </dgm:t>
    </dgm:pt>
    <dgm:pt modelId="{B45D17C3-A622-44DE-A2DC-51ED37B468E5}" type="parTrans" cxnId="{A1C01819-C23B-42BB-B047-7034AB561F62}">
      <dgm:prSet/>
      <dgm:spPr/>
      <dgm:t>
        <a:bodyPr/>
        <a:lstStyle/>
        <a:p>
          <a:endParaRPr lang="en-US"/>
        </a:p>
      </dgm:t>
    </dgm:pt>
    <dgm:pt modelId="{F65F1B4B-D94A-45B0-8C95-2A14A623C33E}" type="sibTrans" cxnId="{A1C01819-C23B-42BB-B047-7034AB561F62}">
      <dgm:prSet/>
      <dgm:spPr/>
      <dgm:t>
        <a:bodyPr/>
        <a:lstStyle/>
        <a:p>
          <a:endParaRPr lang="en-US"/>
        </a:p>
      </dgm:t>
    </dgm:pt>
    <dgm:pt modelId="{3336EE18-225D-48AA-B763-B511C59FDD7F}">
      <dgm:prSet phldrT="[Text]" custT="1"/>
      <dgm:spPr/>
      <dgm:t>
        <a:bodyPr/>
        <a:lstStyle/>
        <a:p>
          <a:r>
            <a:rPr lang="en-US" sz="1400">
              <a:latin typeface="Calibri" panose="020F0502020204030204" pitchFamily="34" charset="0"/>
              <a:cs typeface="Calibri" panose="020F0502020204030204" pitchFamily="34" charset="0"/>
            </a:rPr>
            <a:t>Provides a comprehensive assessment process including self-assessment, supervisor and qualified assessor assessments</a:t>
          </a:r>
        </a:p>
      </dgm:t>
    </dgm:pt>
    <dgm:pt modelId="{54C67829-1283-4D4A-A5F4-01B02AEA9C29}" type="parTrans" cxnId="{016EAF1D-5F8B-486C-8ECF-FC9FC8A42878}">
      <dgm:prSet/>
      <dgm:spPr/>
      <dgm:t>
        <a:bodyPr/>
        <a:lstStyle/>
        <a:p>
          <a:endParaRPr lang="en-US"/>
        </a:p>
      </dgm:t>
    </dgm:pt>
    <dgm:pt modelId="{779746BE-50E8-499D-A835-0421E323FB0A}" type="sibTrans" cxnId="{016EAF1D-5F8B-486C-8ECF-FC9FC8A42878}">
      <dgm:prSet/>
      <dgm:spPr/>
      <dgm:t>
        <a:bodyPr/>
        <a:lstStyle/>
        <a:p>
          <a:endParaRPr lang="en-US"/>
        </a:p>
      </dgm:t>
    </dgm:pt>
    <dgm:pt modelId="{EADE5D7E-8085-4026-9334-6EA8A88075B1}">
      <dgm:prSet custT="1"/>
      <dgm:spPr/>
      <dgm:t>
        <a:bodyPr/>
        <a:lstStyle/>
        <a:p>
          <a:r>
            <a:rPr lang="en-US" sz="1400">
              <a:latin typeface="Calibri" panose="020F0502020204030204" pitchFamily="34" charset="0"/>
              <a:cs typeface="Calibri" panose="020F0502020204030204" pitchFamily="34" charset="0"/>
            </a:rPr>
            <a:t>Generates reports that provide an overview of the workforce’s strengths and areas of vulnerability</a:t>
          </a:r>
        </a:p>
      </dgm:t>
    </dgm:pt>
    <dgm:pt modelId="{367FAAFC-BBA6-4721-B0FB-372BEA1175D3}" type="parTrans" cxnId="{515E243E-E071-467E-99DE-410B5E4AA1CF}">
      <dgm:prSet/>
      <dgm:spPr/>
      <dgm:t>
        <a:bodyPr/>
        <a:lstStyle/>
        <a:p>
          <a:endParaRPr lang="en-US"/>
        </a:p>
      </dgm:t>
    </dgm:pt>
    <dgm:pt modelId="{A298707B-E085-4D72-A885-1E8C58E00E5D}" type="sibTrans" cxnId="{515E243E-E071-467E-99DE-410B5E4AA1CF}">
      <dgm:prSet/>
      <dgm:spPr/>
      <dgm:t>
        <a:bodyPr/>
        <a:lstStyle/>
        <a:p>
          <a:endParaRPr lang="en-US"/>
        </a:p>
      </dgm:t>
    </dgm:pt>
    <dgm:pt modelId="{6EBF337F-3F62-47AA-A41D-F9FCB2064B66}">
      <dgm:prSet phldrT="[Text]" custT="1"/>
      <dgm:spPr/>
      <dgm:t>
        <a:bodyPr/>
        <a:lstStyle/>
        <a:p>
          <a:r>
            <a:rPr lang="en-US" sz="1400" b="0">
              <a:latin typeface="Calibri" panose="020F0502020204030204" pitchFamily="34" charset="0"/>
              <a:ea typeface="ＭＳ Ｐゴシック" pitchFamily="34" charset="-128"/>
              <a:cs typeface="Calibri" panose="020F0502020204030204" pitchFamily="34" charset="0"/>
            </a:rPr>
            <a:t>Once competency development plans are approved, employees can start the learning process</a:t>
          </a:r>
          <a:endParaRPr lang="en-US" sz="1400"/>
        </a:p>
      </dgm:t>
    </dgm:pt>
    <dgm:pt modelId="{2CD40BA8-C836-49E9-8FDF-75E67A74E314}" type="parTrans" cxnId="{93E4AA47-C023-4874-B1DB-6CA0764D6C45}">
      <dgm:prSet/>
      <dgm:spPr/>
      <dgm:t>
        <a:bodyPr/>
        <a:lstStyle/>
        <a:p>
          <a:endParaRPr lang="en-US"/>
        </a:p>
      </dgm:t>
    </dgm:pt>
    <dgm:pt modelId="{0E446133-DB96-4B64-ADBC-7208026789DD}" type="sibTrans" cxnId="{93E4AA47-C023-4874-B1DB-6CA0764D6C45}">
      <dgm:prSet/>
      <dgm:spPr/>
      <dgm:t>
        <a:bodyPr/>
        <a:lstStyle/>
        <a:p>
          <a:endParaRPr lang="en-US"/>
        </a:p>
      </dgm:t>
    </dgm:pt>
    <dgm:pt modelId="{77C652AD-EC15-43BB-8BA2-14024EE37963}">
      <dgm:prSet custT="1"/>
      <dgm:spPr/>
      <dgm:t>
        <a:bodyPr/>
        <a:lstStyle/>
        <a:p>
          <a:r>
            <a:rPr lang="en-US" sz="1400" b="0">
              <a:latin typeface="Calibri" panose="020F0502020204030204" pitchFamily="34" charset="0"/>
              <a:ea typeface="ＭＳ Ｐゴシック" pitchFamily="34" charset="-128"/>
              <a:cs typeface="Calibri" panose="020F0502020204030204" pitchFamily="34" charset="0"/>
            </a:rPr>
            <a:t>When ready, employees can initiate the reassessment process to close skill gaps </a:t>
          </a:r>
        </a:p>
      </dgm:t>
    </dgm:pt>
    <dgm:pt modelId="{5FC5906D-F36D-4E49-B686-CF23C297BE6B}" type="parTrans" cxnId="{862C5DE5-D061-49B4-B169-B82A68E26E7F}">
      <dgm:prSet/>
      <dgm:spPr/>
      <dgm:t>
        <a:bodyPr/>
        <a:lstStyle/>
        <a:p>
          <a:endParaRPr lang="en-US"/>
        </a:p>
      </dgm:t>
    </dgm:pt>
    <dgm:pt modelId="{817A590F-F97B-419A-9AA2-EFBC487B8CEC}" type="sibTrans" cxnId="{862C5DE5-D061-49B4-B169-B82A68E26E7F}">
      <dgm:prSet/>
      <dgm:spPr/>
      <dgm:t>
        <a:bodyPr/>
        <a:lstStyle/>
        <a:p>
          <a:endParaRPr lang="en-US"/>
        </a:p>
      </dgm:t>
    </dgm:pt>
    <dgm:pt modelId="{D8F04848-A2F0-4CF3-BE62-37B49CFFC2B6}">
      <dgm:prSet phldrT="[Text]" custT="1"/>
      <dgm:spPr/>
      <dgm:t>
        <a:bodyPr/>
        <a:lstStyle/>
        <a:p>
          <a:r>
            <a:rPr lang="en-US" sz="1400">
              <a:latin typeface="Calibri" panose="020F0502020204030204" pitchFamily="34" charset="0"/>
              <a:cs typeface="Calibri" panose="020F0502020204030204" pitchFamily="34" charset="0"/>
            </a:rPr>
            <a:t>Determines competency skill gaps for each employee through assessment process</a:t>
          </a:r>
        </a:p>
      </dgm:t>
    </dgm:pt>
    <dgm:pt modelId="{C7412921-3EC0-41F0-A4C9-04299334BE4E}" type="parTrans" cxnId="{17D81043-CE29-4BAF-B153-483BE696720E}">
      <dgm:prSet/>
      <dgm:spPr/>
      <dgm:t>
        <a:bodyPr/>
        <a:lstStyle/>
        <a:p>
          <a:endParaRPr lang="en-US"/>
        </a:p>
      </dgm:t>
    </dgm:pt>
    <dgm:pt modelId="{1C9651B5-BC33-4B4E-93E2-1CB64F89E1C4}" type="sibTrans" cxnId="{17D81043-CE29-4BAF-B153-483BE696720E}">
      <dgm:prSet/>
      <dgm:spPr/>
      <dgm:t>
        <a:bodyPr/>
        <a:lstStyle/>
        <a:p>
          <a:endParaRPr lang="en-US"/>
        </a:p>
      </dgm:t>
    </dgm:pt>
    <dgm:pt modelId="{4C95658C-72A0-45AF-8BB0-7BBFEB3D7F93}">
      <dgm:prSet phldrT="[Text]" custT="1"/>
      <dgm:spPr/>
      <dgm:t>
        <a:bodyPr/>
        <a:lstStyle/>
        <a:p>
          <a:r>
            <a:rPr lang="en-US" sz="1400">
              <a:latin typeface="+mj-lt"/>
            </a:rPr>
            <a:t>Allows employees to review their competency profile and build competency development plans</a:t>
          </a:r>
        </a:p>
      </dgm:t>
    </dgm:pt>
    <dgm:pt modelId="{F5FFD07A-1D56-4DC7-B406-A2F8F4B07E1F}" type="parTrans" cxnId="{0F17BB47-8A40-4151-BBF2-30A0DA836FEE}">
      <dgm:prSet/>
      <dgm:spPr/>
      <dgm:t>
        <a:bodyPr/>
        <a:lstStyle/>
        <a:p>
          <a:endParaRPr lang="en-US"/>
        </a:p>
      </dgm:t>
    </dgm:pt>
    <dgm:pt modelId="{4975DCB0-6D92-4DEC-8374-14E141656315}" type="sibTrans" cxnId="{0F17BB47-8A40-4151-BBF2-30A0DA836FEE}">
      <dgm:prSet/>
      <dgm:spPr/>
      <dgm:t>
        <a:bodyPr/>
        <a:lstStyle/>
        <a:p>
          <a:endParaRPr lang="en-US"/>
        </a:p>
      </dgm:t>
    </dgm:pt>
    <dgm:pt modelId="{F10365EC-5BF5-42B3-BF37-375BD341D272}">
      <dgm:prSet phldrT="[Text]" custT="1"/>
      <dgm:spPr/>
      <dgm:t>
        <a:bodyPr/>
        <a:lstStyle/>
        <a:p>
          <a:r>
            <a:rPr lang="en-US" sz="1400">
              <a:latin typeface="+mj-lt"/>
            </a:rPr>
            <a:t>Supervisors can then approve or reject the plans and provide feedback and comments</a:t>
          </a:r>
        </a:p>
      </dgm:t>
    </dgm:pt>
    <dgm:pt modelId="{ABD31E4E-3F66-4814-AAAF-B5712311C4EE}" type="parTrans" cxnId="{D1B72256-0A99-4129-9638-9641CE17BE01}">
      <dgm:prSet/>
      <dgm:spPr/>
      <dgm:t>
        <a:bodyPr/>
        <a:lstStyle/>
        <a:p>
          <a:endParaRPr lang="en-US"/>
        </a:p>
      </dgm:t>
    </dgm:pt>
    <dgm:pt modelId="{F69A83D9-D632-48A8-AB5C-060F374A024D}" type="sibTrans" cxnId="{D1B72256-0A99-4129-9638-9641CE17BE01}">
      <dgm:prSet/>
      <dgm:spPr/>
      <dgm:t>
        <a:bodyPr/>
        <a:lstStyle/>
        <a:p>
          <a:endParaRPr lang="en-US"/>
        </a:p>
      </dgm:t>
    </dgm:pt>
    <dgm:pt modelId="{FF0596BC-DF3B-410D-8023-D2199933ACBD}">
      <dgm:prSet custT="1"/>
      <dgm:spPr/>
      <dgm:t>
        <a:bodyPr/>
        <a:lstStyle/>
        <a:p>
          <a:r>
            <a:rPr lang="en-US" sz="1400" b="0">
              <a:latin typeface="Calibri" panose="020F0502020204030204" pitchFamily="34" charset="0"/>
              <a:ea typeface="ＭＳ Ｐゴシック" pitchFamily="34" charset="-128"/>
              <a:cs typeface="Calibri" panose="020F0502020204030204" pitchFamily="34" charset="0"/>
            </a:rPr>
            <a:t>Supervisors can keep track of the employee learning progress throughout</a:t>
          </a:r>
        </a:p>
      </dgm:t>
    </dgm:pt>
    <dgm:pt modelId="{12418D58-E840-4183-8706-D0FFA693708D}" type="parTrans" cxnId="{2E8A6F56-D24B-496F-8A9D-6B192DA216F1}">
      <dgm:prSet/>
      <dgm:spPr/>
      <dgm:t>
        <a:bodyPr/>
        <a:lstStyle/>
        <a:p>
          <a:endParaRPr lang="en-US"/>
        </a:p>
      </dgm:t>
    </dgm:pt>
    <dgm:pt modelId="{1A2197CB-8450-4BD2-8CA1-68ED35C89A9D}" type="sibTrans" cxnId="{2E8A6F56-D24B-496F-8A9D-6B192DA216F1}">
      <dgm:prSet/>
      <dgm:spPr/>
      <dgm:t>
        <a:bodyPr/>
        <a:lstStyle/>
        <a:p>
          <a:endParaRPr lang="en-US"/>
        </a:p>
      </dgm:t>
    </dgm:pt>
    <dgm:pt modelId="{6F8EC9F1-4414-40C6-9EE9-38CCC96B170C}">
      <dgm:prSet phldrT="[Text]" custT="1"/>
      <dgm:spPr/>
      <dgm:t>
        <a:bodyPr/>
        <a:lstStyle/>
        <a:p>
          <a:r>
            <a:rPr lang="en-US" sz="1400">
              <a:latin typeface="+mj-lt"/>
            </a:rPr>
            <a:t>Mentors may support the process by building plans on employees’ behalf</a:t>
          </a:r>
        </a:p>
      </dgm:t>
    </dgm:pt>
    <dgm:pt modelId="{4948E4F1-51C8-47E9-98ED-6AE14956BBC0}" type="parTrans" cxnId="{A9CCFA02-70C0-4942-AB19-05A0A0DBCA4F}">
      <dgm:prSet/>
      <dgm:spPr/>
      <dgm:t>
        <a:bodyPr/>
        <a:lstStyle/>
        <a:p>
          <a:endParaRPr lang="en-US"/>
        </a:p>
      </dgm:t>
    </dgm:pt>
    <dgm:pt modelId="{D2A4A30F-0089-4A3E-8513-C7F28DBB51E7}" type="sibTrans" cxnId="{A9CCFA02-70C0-4942-AB19-05A0A0DBCA4F}">
      <dgm:prSet/>
      <dgm:spPr/>
      <dgm:t>
        <a:bodyPr/>
        <a:lstStyle/>
        <a:p>
          <a:endParaRPr lang="en-US"/>
        </a:p>
      </dgm:t>
    </dgm:pt>
    <dgm:pt modelId="{2E311885-732B-41AF-8E91-5F2C6909AA6A}" type="pres">
      <dgm:prSet presAssocID="{518A6892-F87A-4BD0-83A8-8018F40BC630}" presName="Name0" presStyleCnt="0">
        <dgm:presLayoutVars>
          <dgm:dir/>
          <dgm:animLvl val="lvl"/>
          <dgm:resizeHandles val="exact"/>
        </dgm:presLayoutVars>
      </dgm:prSet>
      <dgm:spPr/>
    </dgm:pt>
    <dgm:pt modelId="{59E8750D-D5B8-41CF-B940-4D83C17716B3}" type="pres">
      <dgm:prSet presAssocID="{D9C6B24D-A063-4C10-B2AC-62DD8AE73322}" presName="composite" presStyleCnt="0"/>
      <dgm:spPr/>
    </dgm:pt>
    <dgm:pt modelId="{335DF6AF-A3DA-4663-A81B-071660050462}" type="pres">
      <dgm:prSet presAssocID="{D9C6B24D-A063-4C10-B2AC-62DD8AE73322}" presName="parTx" presStyleLbl="node1" presStyleIdx="0" presStyleCnt="3">
        <dgm:presLayoutVars>
          <dgm:chMax val="0"/>
          <dgm:chPref val="0"/>
          <dgm:bulletEnabled val="1"/>
        </dgm:presLayoutVars>
      </dgm:prSet>
      <dgm:spPr/>
    </dgm:pt>
    <dgm:pt modelId="{9C75A7C9-265D-4243-9BD7-45A7D0509BEF}" type="pres">
      <dgm:prSet presAssocID="{D9C6B24D-A063-4C10-B2AC-62DD8AE73322}" presName="desTx" presStyleLbl="revTx" presStyleIdx="0" presStyleCnt="3">
        <dgm:presLayoutVars>
          <dgm:bulletEnabled val="1"/>
        </dgm:presLayoutVars>
      </dgm:prSet>
      <dgm:spPr/>
    </dgm:pt>
    <dgm:pt modelId="{166F03D7-932A-4D49-AD8F-5A33836FBD70}" type="pres">
      <dgm:prSet presAssocID="{DF993473-C22E-4A2D-862D-E2302C2F9CDC}" presName="space" presStyleCnt="0"/>
      <dgm:spPr/>
    </dgm:pt>
    <dgm:pt modelId="{557CD05B-C4F6-4351-AECC-A96F0478FBBF}" type="pres">
      <dgm:prSet presAssocID="{E7823062-914F-4918-A0BA-62DE92F1D28F}" presName="composite" presStyleCnt="0"/>
      <dgm:spPr/>
    </dgm:pt>
    <dgm:pt modelId="{B2CC448A-400B-482E-93B3-1C0A12A84CB8}" type="pres">
      <dgm:prSet presAssocID="{E7823062-914F-4918-A0BA-62DE92F1D28F}" presName="parTx" presStyleLbl="node1" presStyleIdx="1" presStyleCnt="3">
        <dgm:presLayoutVars>
          <dgm:chMax val="0"/>
          <dgm:chPref val="0"/>
          <dgm:bulletEnabled val="1"/>
        </dgm:presLayoutVars>
      </dgm:prSet>
      <dgm:spPr/>
    </dgm:pt>
    <dgm:pt modelId="{C672CB73-EF5E-4564-B377-6E5E57E97032}" type="pres">
      <dgm:prSet presAssocID="{E7823062-914F-4918-A0BA-62DE92F1D28F}" presName="desTx" presStyleLbl="revTx" presStyleIdx="1" presStyleCnt="3">
        <dgm:presLayoutVars>
          <dgm:bulletEnabled val="1"/>
        </dgm:presLayoutVars>
      </dgm:prSet>
      <dgm:spPr/>
    </dgm:pt>
    <dgm:pt modelId="{8AA237F0-C544-4A29-AA45-A091C173AFDC}" type="pres">
      <dgm:prSet presAssocID="{5DCDB428-2B7F-48D2-916D-D7F11F1F23B0}" presName="space" presStyleCnt="0"/>
      <dgm:spPr/>
    </dgm:pt>
    <dgm:pt modelId="{37F0A115-D916-4267-9FEA-7D97672C3C89}" type="pres">
      <dgm:prSet presAssocID="{0F65931B-2F26-4F34-8CC3-8BB5D44DDEEF}" presName="composite" presStyleCnt="0"/>
      <dgm:spPr/>
    </dgm:pt>
    <dgm:pt modelId="{6EF2A576-C289-44FB-952F-C7837CD81B51}" type="pres">
      <dgm:prSet presAssocID="{0F65931B-2F26-4F34-8CC3-8BB5D44DDEEF}" presName="parTx" presStyleLbl="node1" presStyleIdx="2" presStyleCnt="3">
        <dgm:presLayoutVars>
          <dgm:chMax val="0"/>
          <dgm:chPref val="0"/>
          <dgm:bulletEnabled val="1"/>
        </dgm:presLayoutVars>
      </dgm:prSet>
      <dgm:spPr/>
    </dgm:pt>
    <dgm:pt modelId="{4280BEDB-06C3-4D76-8C21-7F48B039554D}" type="pres">
      <dgm:prSet presAssocID="{0F65931B-2F26-4F34-8CC3-8BB5D44DDEEF}" presName="desTx" presStyleLbl="revTx" presStyleIdx="2" presStyleCnt="3">
        <dgm:presLayoutVars>
          <dgm:bulletEnabled val="1"/>
        </dgm:presLayoutVars>
      </dgm:prSet>
      <dgm:spPr/>
    </dgm:pt>
  </dgm:ptLst>
  <dgm:cxnLst>
    <dgm:cxn modelId="{A9CCFA02-70C0-4942-AB19-05A0A0DBCA4F}" srcId="{E7823062-914F-4918-A0BA-62DE92F1D28F}" destId="{6F8EC9F1-4414-40C6-9EE9-38CCC96B170C}" srcOrd="1" destOrd="0" parTransId="{4948E4F1-51C8-47E9-98ED-6AE14956BBC0}" sibTransId="{D2A4A30F-0089-4A3E-8513-C7F28DBB51E7}"/>
    <dgm:cxn modelId="{A1C01819-C23B-42BB-B047-7034AB561F62}" srcId="{518A6892-F87A-4BD0-83A8-8018F40BC630}" destId="{0F65931B-2F26-4F34-8CC3-8BB5D44DDEEF}" srcOrd="2" destOrd="0" parTransId="{B45D17C3-A622-44DE-A2DC-51ED37B468E5}" sibTransId="{F65F1B4B-D94A-45B0-8C95-2A14A623C33E}"/>
    <dgm:cxn modelId="{5629991B-55A2-4F22-B30A-36A1BB343DC7}" type="presOf" srcId="{0F65931B-2F26-4F34-8CC3-8BB5D44DDEEF}" destId="{6EF2A576-C289-44FB-952F-C7837CD81B51}" srcOrd="0" destOrd="0" presId="urn:microsoft.com/office/officeart/2005/8/layout/chevron1"/>
    <dgm:cxn modelId="{016EAF1D-5F8B-486C-8ECF-FC9FC8A42878}" srcId="{D9C6B24D-A063-4C10-B2AC-62DD8AE73322}" destId="{3336EE18-225D-48AA-B763-B511C59FDD7F}" srcOrd="0" destOrd="0" parTransId="{54C67829-1283-4D4A-A5F4-01B02AEA9C29}" sibTransId="{779746BE-50E8-499D-A835-0421E323FB0A}"/>
    <dgm:cxn modelId="{50CFDF1F-5797-4B00-A3AD-686B7A2E9092}" type="presOf" srcId="{77C652AD-EC15-43BB-8BA2-14024EE37963}" destId="{4280BEDB-06C3-4D76-8C21-7F48B039554D}" srcOrd="0" destOrd="1" presId="urn:microsoft.com/office/officeart/2005/8/layout/chevron1"/>
    <dgm:cxn modelId="{E27C3631-FAAB-48D1-9386-38D317CC1E5D}" type="presOf" srcId="{E7823062-914F-4918-A0BA-62DE92F1D28F}" destId="{B2CC448A-400B-482E-93B3-1C0A12A84CB8}" srcOrd="0" destOrd="0" presId="urn:microsoft.com/office/officeart/2005/8/layout/chevron1"/>
    <dgm:cxn modelId="{515E243E-E071-467E-99DE-410B5E4AA1CF}" srcId="{D9C6B24D-A063-4C10-B2AC-62DD8AE73322}" destId="{EADE5D7E-8085-4026-9334-6EA8A88075B1}" srcOrd="2" destOrd="0" parTransId="{367FAAFC-BBA6-4721-B0FB-372BEA1175D3}" sibTransId="{A298707B-E085-4D72-A885-1E8C58E00E5D}"/>
    <dgm:cxn modelId="{AF886B5E-6D2E-4C6E-9664-8E1FFF08D890}" srcId="{518A6892-F87A-4BD0-83A8-8018F40BC630}" destId="{E7823062-914F-4918-A0BA-62DE92F1D28F}" srcOrd="1" destOrd="0" parTransId="{551D0B70-4A13-4764-955A-04D0E9D9E4E3}" sibTransId="{5DCDB428-2B7F-48D2-916D-D7F11F1F23B0}"/>
    <dgm:cxn modelId="{17D81043-CE29-4BAF-B153-483BE696720E}" srcId="{D9C6B24D-A063-4C10-B2AC-62DD8AE73322}" destId="{D8F04848-A2F0-4CF3-BE62-37B49CFFC2B6}" srcOrd="1" destOrd="0" parTransId="{C7412921-3EC0-41F0-A4C9-04299334BE4E}" sibTransId="{1C9651B5-BC33-4B4E-93E2-1CB64F89E1C4}"/>
    <dgm:cxn modelId="{9F571666-EBD5-4476-A4E4-3D27106798F3}" type="presOf" srcId="{EADE5D7E-8085-4026-9334-6EA8A88075B1}" destId="{9C75A7C9-265D-4243-9BD7-45A7D0509BEF}" srcOrd="0" destOrd="2" presId="urn:microsoft.com/office/officeart/2005/8/layout/chevron1"/>
    <dgm:cxn modelId="{93E4AA47-C023-4874-B1DB-6CA0764D6C45}" srcId="{0F65931B-2F26-4F34-8CC3-8BB5D44DDEEF}" destId="{6EBF337F-3F62-47AA-A41D-F9FCB2064B66}" srcOrd="0" destOrd="0" parTransId="{2CD40BA8-C836-49E9-8FDF-75E67A74E314}" sibTransId="{0E446133-DB96-4B64-ADBC-7208026789DD}"/>
    <dgm:cxn modelId="{0F17BB47-8A40-4151-BBF2-30A0DA836FEE}" srcId="{E7823062-914F-4918-A0BA-62DE92F1D28F}" destId="{4C95658C-72A0-45AF-8BB0-7BBFEB3D7F93}" srcOrd="0" destOrd="0" parTransId="{F5FFD07A-1D56-4DC7-B406-A2F8F4B07E1F}" sibTransId="{4975DCB0-6D92-4DEC-8374-14E141656315}"/>
    <dgm:cxn modelId="{85FD976F-DBF1-4C7A-A4D1-D941A7325ED5}" type="presOf" srcId="{518A6892-F87A-4BD0-83A8-8018F40BC630}" destId="{2E311885-732B-41AF-8E91-5F2C6909AA6A}" srcOrd="0" destOrd="0" presId="urn:microsoft.com/office/officeart/2005/8/layout/chevron1"/>
    <dgm:cxn modelId="{85E33B72-0409-453F-B787-30B596135CDD}" type="presOf" srcId="{6EBF337F-3F62-47AA-A41D-F9FCB2064B66}" destId="{4280BEDB-06C3-4D76-8C21-7F48B039554D}" srcOrd="0" destOrd="0" presId="urn:microsoft.com/office/officeart/2005/8/layout/chevron1"/>
    <dgm:cxn modelId="{D1B72256-0A99-4129-9638-9641CE17BE01}" srcId="{E7823062-914F-4918-A0BA-62DE92F1D28F}" destId="{F10365EC-5BF5-42B3-BF37-375BD341D272}" srcOrd="2" destOrd="0" parTransId="{ABD31E4E-3F66-4814-AAAF-B5712311C4EE}" sibTransId="{F69A83D9-D632-48A8-AB5C-060F374A024D}"/>
    <dgm:cxn modelId="{2E8A6F56-D24B-496F-8A9D-6B192DA216F1}" srcId="{0F65931B-2F26-4F34-8CC3-8BB5D44DDEEF}" destId="{FF0596BC-DF3B-410D-8023-D2199933ACBD}" srcOrd="2" destOrd="0" parTransId="{12418D58-E840-4183-8706-D0FFA693708D}" sibTransId="{1A2197CB-8450-4BD2-8CA1-68ED35C89A9D}"/>
    <dgm:cxn modelId="{0A338280-BE2D-4A43-B2BE-ED89F36A71A7}" type="presOf" srcId="{F10365EC-5BF5-42B3-BF37-375BD341D272}" destId="{C672CB73-EF5E-4564-B377-6E5E57E97032}" srcOrd="0" destOrd="2" presId="urn:microsoft.com/office/officeart/2005/8/layout/chevron1"/>
    <dgm:cxn modelId="{040BE6A1-244A-4293-B1D0-3C1D8ECD7190}" type="presOf" srcId="{6F8EC9F1-4414-40C6-9EE9-38CCC96B170C}" destId="{C672CB73-EF5E-4564-B377-6E5E57E97032}" srcOrd="0" destOrd="1" presId="urn:microsoft.com/office/officeart/2005/8/layout/chevron1"/>
    <dgm:cxn modelId="{D71EDAC3-7C57-4979-8574-AE634A1E0958}" type="presOf" srcId="{4C95658C-72A0-45AF-8BB0-7BBFEB3D7F93}" destId="{C672CB73-EF5E-4564-B377-6E5E57E97032}" srcOrd="0" destOrd="0" presId="urn:microsoft.com/office/officeart/2005/8/layout/chevron1"/>
    <dgm:cxn modelId="{44E8D8C8-78BD-44D0-890F-904687E283F2}" type="presOf" srcId="{3336EE18-225D-48AA-B763-B511C59FDD7F}" destId="{9C75A7C9-265D-4243-9BD7-45A7D0509BEF}" srcOrd="0" destOrd="0" presId="urn:microsoft.com/office/officeart/2005/8/layout/chevron1"/>
    <dgm:cxn modelId="{A09B67D1-23F5-4042-B122-4A3B22081937}" srcId="{518A6892-F87A-4BD0-83A8-8018F40BC630}" destId="{D9C6B24D-A063-4C10-B2AC-62DD8AE73322}" srcOrd="0" destOrd="0" parTransId="{6BDF06C4-9EF7-4301-81F3-6ADA201C8118}" sibTransId="{DF993473-C22E-4A2D-862D-E2302C2F9CDC}"/>
    <dgm:cxn modelId="{862C5DE5-D061-49B4-B169-B82A68E26E7F}" srcId="{0F65931B-2F26-4F34-8CC3-8BB5D44DDEEF}" destId="{77C652AD-EC15-43BB-8BA2-14024EE37963}" srcOrd="1" destOrd="0" parTransId="{5FC5906D-F36D-4E49-B686-CF23C297BE6B}" sibTransId="{817A590F-F97B-419A-9AA2-EFBC487B8CEC}"/>
    <dgm:cxn modelId="{177904E7-DF2E-4E6F-91B5-D1F21B81549D}" type="presOf" srcId="{D9C6B24D-A063-4C10-B2AC-62DD8AE73322}" destId="{335DF6AF-A3DA-4663-A81B-071660050462}" srcOrd="0" destOrd="0" presId="urn:microsoft.com/office/officeart/2005/8/layout/chevron1"/>
    <dgm:cxn modelId="{C99145E9-5556-4AFC-9983-75E393548701}" type="presOf" srcId="{FF0596BC-DF3B-410D-8023-D2199933ACBD}" destId="{4280BEDB-06C3-4D76-8C21-7F48B039554D}" srcOrd="0" destOrd="2" presId="urn:microsoft.com/office/officeart/2005/8/layout/chevron1"/>
    <dgm:cxn modelId="{8F8AA6EF-9199-4FD6-A097-FDEA8CDDE94A}" type="presOf" srcId="{D8F04848-A2F0-4CF3-BE62-37B49CFFC2B6}" destId="{9C75A7C9-265D-4243-9BD7-45A7D0509BEF}" srcOrd="0" destOrd="1" presId="urn:microsoft.com/office/officeart/2005/8/layout/chevron1"/>
    <dgm:cxn modelId="{C2225FFC-6B00-4A9D-9875-34BBBAC1BC60}" type="presParOf" srcId="{2E311885-732B-41AF-8E91-5F2C6909AA6A}" destId="{59E8750D-D5B8-41CF-B940-4D83C17716B3}" srcOrd="0" destOrd="0" presId="urn:microsoft.com/office/officeart/2005/8/layout/chevron1"/>
    <dgm:cxn modelId="{280EE096-F8AE-4845-8B1A-50A94721E808}" type="presParOf" srcId="{59E8750D-D5B8-41CF-B940-4D83C17716B3}" destId="{335DF6AF-A3DA-4663-A81B-071660050462}" srcOrd="0" destOrd="0" presId="urn:microsoft.com/office/officeart/2005/8/layout/chevron1"/>
    <dgm:cxn modelId="{06769F00-77BE-4E4B-B9CB-1A1F4DF65407}" type="presParOf" srcId="{59E8750D-D5B8-41CF-B940-4D83C17716B3}" destId="{9C75A7C9-265D-4243-9BD7-45A7D0509BEF}" srcOrd="1" destOrd="0" presId="urn:microsoft.com/office/officeart/2005/8/layout/chevron1"/>
    <dgm:cxn modelId="{AD9AAF5D-E548-47CA-94AB-FA0FD7138513}" type="presParOf" srcId="{2E311885-732B-41AF-8E91-5F2C6909AA6A}" destId="{166F03D7-932A-4D49-AD8F-5A33836FBD70}" srcOrd="1" destOrd="0" presId="urn:microsoft.com/office/officeart/2005/8/layout/chevron1"/>
    <dgm:cxn modelId="{10740CCB-0636-47A9-8AD1-FE1CCB9C158D}" type="presParOf" srcId="{2E311885-732B-41AF-8E91-5F2C6909AA6A}" destId="{557CD05B-C4F6-4351-AECC-A96F0478FBBF}" srcOrd="2" destOrd="0" presId="urn:microsoft.com/office/officeart/2005/8/layout/chevron1"/>
    <dgm:cxn modelId="{F6A4A811-2E67-4B48-94D4-4457973AA5A3}" type="presParOf" srcId="{557CD05B-C4F6-4351-AECC-A96F0478FBBF}" destId="{B2CC448A-400B-482E-93B3-1C0A12A84CB8}" srcOrd="0" destOrd="0" presId="urn:microsoft.com/office/officeart/2005/8/layout/chevron1"/>
    <dgm:cxn modelId="{C31C1023-7D7B-44C0-94EA-397F7125598B}" type="presParOf" srcId="{557CD05B-C4F6-4351-AECC-A96F0478FBBF}" destId="{C672CB73-EF5E-4564-B377-6E5E57E97032}" srcOrd="1" destOrd="0" presId="urn:microsoft.com/office/officeart/2005/8/layout/chevron1"/>
    <dgm:cxn modelId="{F85D05F2-D4B4-4707-B4F3-58DBE301FF53}" type="presParOf" srcId="{2E311885-732B-41AF-8E91-5F2C6909AA6A}" destId="{8AA237F0-C544-4A29-AA45-A091C173AFDC}" srcOrd="3" destOrd="0" presId="urn:microsoft.com/office/officeart/2005/8/layout/chevron1"/>
    <dgm:cxn modelId="{755C9D1F-E18D-4A5E-A37B-F0A383BE1653}" type="presParOf" srcId="{2E311885-732B-41AF-8E91-5F2C6909AA6A}" destId="{37F0A115-D916-4267-9FEA-7D97672C3C89}" srcOrd="4" destOrd="0" presId="urn:microsoft.com/office/officeart/2005/8/layout/chevron1"/>
    <dgm:cxn modelId="{FA8726FF-451B-414B-88E7-596A274AE9E4}" type="presParOf" srcId="{37F0A115-D916-4267-9FEA-7D97672C3C89}" destId="{6EF2A576-C289-44FB-952F-C7837CD81B51}" srcOrd="0" destOrd="0" presId="urn:microsoft.com/office/officeart/2005/8/layout/chevron1"/>
    <dgm:cxn modelId="{2C085A8B-0FFF-49D1-9EC4-1DA3E65F40D4}" type="presParOf" srcId="{37F0A115-D916-4267-9FEA-7D97672C3C89}" destId="{4280BEDB-06C3-4D76-8C21-7F48B039554D}" srcOrd="1"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5DF6AF-A3DA-4663-A81B-071660050462}">
      <dsp:nvSpPr>
        <dsp:cNvPr id="0" name=""/>
        <dsp:cNvSpPr/>
      </dsp:nvSpPr>
      <dsp:spPr>
        <a:xfrm>
          <a:off x="7031" y="745349"/>
          <a:ext cx="3495924" cy="1398369"/>
        </a:xfrm>
        <a:prstGeom prst="chevron">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en-US" sz="2800" kern="1200"/>
            <a:t>Assess</a:t>
          </a:r>
        </a:p>
      </dsp:txBody>
      <dsp:txXfrm>
        <a:off x="706216" y="745349"/>
        <a:ext cx="2097555" cy="1398369"/>
      </dsp:txXfrm>
    </dsp:sp>
    <dsp:sp modelId="{9C75A7C9-265D-4243-9BD7-45A7D0509BEF}">
      <dsp:nvSpPr>
        <dsp:cNvPr id="0" name=""/>
        <dsp:cNvSpPr/>
      </dsp:nvSpPr>
      <dsp:spPr>
        <a:xfrm>
          <a:off x="7031" y="2318515"/>
          <a:ext cx="2796739" cy="204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22300">
            <a:lnSpc>
              <a:spcPct val="90000"/>
            </a:lnSpc>
            <a:spcBef>
              <a:spcPct val="0"/>
            </a:spcBef>
            <a:spcAft>
              <a:spcPct val="15000"/>
            </a:spcAft>
            <a:buChar char="•"/>
          </a:pPr>
          <a:r>
            <a:rPr lang="en-US" sz="1400" kern="1200">
              <a:latin typeface="Calibri" panose="020F0502020204030204" pitchFamily="34" charset="0"/>
              <a:cs typeface="Calibri" panose="020F0502020204030204" pitchFamily="34" charset="0"/>
            </a:rPr>
            <a:t>Provides a comprehensive assessment process including self-assessment, supervisor and qualified assessor assessments</a:t>
          </a:r>
        </a:p>
        <a:p>
          <a:pPr marL="114300" lvl="1" indent="-114300" algn="l" defTabSz="622300">
            <a:lnSpc>
              <a:spcPct val="90000"/>
            </a:lnSpc>
            <a:spcBef>
              <a:spcPct val="0"/>
            </a:spcBef>
            <a:spcAft>
              <a:spcPct val="15000"/>
            </a:spcAft>
            <a:buChar char="•"/>
          </a:pPr>
          <a:r>
            <a:rPr lang="en-US" sz="1400" kern="1200">
              <a:latin typeface="Calibri" panose="020F0502020204030204" pitchFamily="34" charset="0"/>
              <a:cs typeface="Calibri" panose="020F0502020204030204" pitchFamily="34" charset="0"/>
            </a:rPr>
            <a:t>Determines competency skill gaps for each employee through assessment process</a:t>
          </a:r>
        </a:p>
        <a:p>
          <a:pPr marL="114300" lvl="1" indent="-114300" algn="l" defTabSz="622300">
            <a:lnSpc>
              <a:spcPct val="90000"/>
            </a:lnSpc>
            <a:spcBef>
              <a:spcPct val="0"/>
            </a:spcBef>
            <a:spcAft>
              <a:spcPct val="15000"/>
            </a:spcAft>
            <a:buChar char="•"/>
          </a:pPr>
          <a:r>
            <a:rPr lang="en-US" sz="1400" kern="1200">
              <a:latin typeface="Calibri" panose="020F0502020204030204" pitchFamily="34" charset="0"/>
              <a:cs typeface="Calibri" panose="020F0502020204030204" pitchFamily="34" charset="0"/>
            </a:rPr>
            <a:t>Generates reports that provide an overview of the workforce’s strengths and areas of vulnerability</a:t>
          </a:r>
        </a:p>
      </dsp:txBody>
      <dsp:txXfrm>
        <a:off x="7031" y="2318515"/>
        <a:ext cx="2796739" cy="2047500"/>
      </dsp:txXfrm>
    </dsp:sp>
    <dsp:sp modelId="{B2CC448A-400B-482E-93B3-1C0A12A84CB8}">
      <dsp:nvSpPr>
        <dsp:cNvPr id="0" name=""/>
        <dsp:cNvSpPr/>
      </dsp:nvSpPr>
      <dsp:spPr>
        <a:xfrm>
          <a:off x="3286955" y="745349"/>
          <a:ext cx="3495924" cy="1398369"/>
        </a:xfrm>
        <a:prstGeom prst="chevron">
          <a:avLst/>
        </a:prstGeom>
        <a:solidFill>
          <a:schemeClr val="accent1">
            <a:shade val="80000"/>
            <a:hueOff val="174641"/>
            <a:satOff val="-3128"/>
            <a:lumOff val="132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en-US" sz="2800" kern="1200"/>
            <a:t>Plan</a:t>
          </a:r>
        </a:p>
      </dsp:txBody>
      <dsp:txXfrm>
        <a:off x="3986140" y="745349"/>
        <a:ext cx="2097555" cy="1398369"/>
      </dsp:txXfrm>
    </dsp:sp>
    <dsp:sp modelId="{C672CB73-EF5E-4564-B377-6E5E57E97032}">
      <dsp:nvSpPr>
        <dsp:cNvPr id="0" name=""/>
        <dsp:cNvSpPr/>
      </dsp:nvSpPr>
      <dsp:spPr>
        <a:xfrm>
          <a:off x="3286955" y="2318515"/>
          <a:ext cx="2796739" cy="204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22300">
            <a:lnSpc>
              <a:spcPct val="90000"/>
            </a:lnSpc>
            <a:spcBef>
              <a:spcPct val="0"/>
            </a:spcBef>
            <a:spcAft>
              <a:spcPct val="15000"/>
            </a:spcAft>
            <a:buChar char="•"/>
          </a:pPr>
          <a:r>
            <a:rPr lang="en-US" sz="1400" kern="1200">
              <a:latin typeface="+mj-lt"/>
            </a:rPr>
            <a:t>Allows employees to review their competency profile and build competency development plans</a:t>
          </a:r>
        </a:p>
        <a:p>
          <a:pPr marL="114300" lvl="1" indent="-114300" algn="l" defTabSz="622300">
            <a:lnSpc>
              <a:spcPct val="90000"/>
            </a:lnSpc>
            <a:spcBef>
              <a:spcPct val="0"/>
            </a:spcBef>
            <a:spcAft>
              <a:spcPct val="15000"/>
            </a:spcAft>
            <a:buChar char="•"/>
          </a:pPr>
          <a:r>
            <a:rPr lang="en-US" sz="1400" kern="1200">
              <a:latin typeface="+mj-lt"/>
            </a:rPr>
            <a:t>Mentors may support the process by building plans on employees’ behalf</a:t>
          </a:r>
        </a:p>
        <a:p>
          <a:pPr marL="114300" lvl="1" indent="-114300" algn="l" defTabSz="622300">
            <a:lnSpc>
              <a:spcPct val="90000"/>
            </a:lnSpc>
            <a:spcBef>
              <a:spcPct val="0"/>
            </a:spcBef>
            <a:spcAft>
              <a:spcPct val="15000"/>
            </a:spcAft>
            <a:buChar char="•"/>
          </a:pPr>
          <a:r>
            <a:rPr lang="en-US" sz="1400" kern="1200">
              <a:latin typeface="+mj-lt"/>
            </a:rPr>
            <a:t>Supervisors can then approve or reject the plans and provide feedback and comments</a:t>
          </a:r>
        </a:p>
      </dsp:txBody>
      <dsp:txXfrm>
        <a:off x="3286955" y="2318515"/>
        <a:ext cx="2796739" cy="2047500"/>
      </dsp:txXfrm>
    </dsp:sp>
    <dsp:sp modelId="{6EF2A576-C289-44FB-952F-C7837CD81B51}">
      <dsp:nvSpPr>
        <dsp:cNvPr id="0" name=""/>
        <dsp:cNvSpPr/>
      </dsp:nvSpPr>
      <dsp:spPr>
        <a:xfrm>
          <a:off x="6566879" y="745349"/>
          <a:ext cx="3495924" cy="1398369"/>
        </a:xfrm>
        <a:prstGeom prst="chevron">
          <a:avLst/>
        </a:prstGeom>
        <a:solidFill>
          <a:schemeClr val="accent1">
            <a:shade val="80000"/>
            <a:hueOff val="349283"/>
            <a:satOff val="-6256"/>
            <a:lumOff val="26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en-US" sz="2800" kern="1200"/>
            <a:t>Develop</a:t>
          </a:r>
        </a:p>
      </dsp:txBody>
      <dsp:txXfrm>
        <a:off x="7266064" y="745349"/>
        <a:ext cx="2097555" cy="1398369"/>
      </dsp:txXfrm>
    </dsp:sp>
    <dsp:sp modelId="{4280BEDB-06C3-4D76-8C21-7F48B039554D}">
      <dsp:nvSpPr>
        <dsp:cNvPr id="0" name=""/>
        <dsp:cNvSpPr/>
      </dsp:nvSpPr>
      <dsp:spPr>
        <a:xfrm>
          <a:off x="6566879" y="2318515"/>
          <a:ext cx="2796739" cy="204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22300">
            <a:lnSpc>
              <a:spcPct val="90000"/>
            </a:lnSpc>
            <a:spcBef>
              <a:spcPct val="0"/>
            </a:spcBef>
            <a:spcAft>
              <a:spcPct val="15000"/>
            </a:spcAft>
            <a:buChar char="•"/>
          </a:pPr>
          <a:r>
            <a:rPr lang="en-US" sz="1400" b="0" kern="1200">
              <a:latin typeface="Calibri" panose="020F0502020204030204" pitchFamily="34" charset="0"/>
              <a:ea typeface="ＭＳ Ｐゴシック" pitchFamily="34" charset="-128"/>
              <a:cs typeface="Calibri" panose="020F0502020204030204" pitchFamily="34" charset="0"/>
            </a:rPr>
            <a:t>Once competency development plans are approved, employees can start the learning process</a:t>
          </a:r>
          <a:endParaRPr lang="en-US" sz="1400" kern="1200"/>
        </a:p>
        <a:p>
          <a:pPr marL="114300" lvl="1" indent="-114300" algn="l" defTabSz="622300">
            <a:lnSpc>
              <a:spcPct val="90000"/>
            </a:lnSpc>
            <a:spcBef>
              <a:spcPct val="0"/>
            </a:spcBef>
            <a:spcAft>
              <a:spcPct val="15000"/>
            </a:spcAft>
            <a:buChar char="•"/>
          </a:pPr>
          <a:r>
            <a:rPr lang="en-US" sz="1400" b="0" kern="1200">
              <a:latin typeface="Calibri" panose="020F0502020204030204" pitchFamily="34" charset="0"/>
              <a:ea typeface="ＭＳ Ｐゴシック" pitchFamily="34" charset="-128"/>
              <a:cs typeface="Calibri" panose="020F0502020204030204" pitchFamily="34" charset="0"/>
            </a:rPr>
            <a:t>When ready, employees can initiate the reassessment process to close skill gaps </a:t>
          </a:r>
        </a:p>
        <a:p>
          <a:pPr marL="114300" lvl="1" indent="-114300" algn="l" defTabSz="622300">
            <a:lnSpc>
              <a:spcPct val="90000"/>
            </a:lnSpc>
            <a:spcBef>
              <a:spcPct val="0"/>
            </a:spcBef>
            <a:spcAft>
              <a:spcPct val="15000"/>
            </a:spcAft>
            <a:buChar char="•"/>
          </a:pPr>
          <a:r>
            <a:rPr lang="en-US" sz="1400" b="0" kern="1200">
              <a:latin typeface="Calibri" panose="020F0502020204030204" pitchFamily="34" charset="0"/>
              <a:ea typeface="ＭＳ Ｐゴシック" pitchFamily="34" charset="-128"/>
              <a:cs typeface="Calibri" panose="020F0502020204030204" pitchFamily="34" charset="0"/>
            </a:rPr>
            <a:t>Supervisors can keep track of the employee learning progress throughout</a:t>
          </a:r>
        </a:p>
      </dsp:txBody>
      <dsp:txXfrm>
        <a:off x="6566879" y="2318515"/>
        <a:ext cx="2796739" cy="2047500"/>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5" y="2"/>
            <a:ext cx="3170866" cy="478329"/>
          </a:xfrm>
          <a:prstGeom prst="rect">
            <a:avLst/>
          </a:prstGeom>
          <a:noFill/>
          <a:ln w="9525">
            <a:noFill/>
            <a:miter lim="800000"/>
            <a:headEnd/>
            <a:tailEnd/>
          </a:ln>
          <a:effectLst/>
        </p:spPr>
        <p:txBody>
          <a:bodyPr vert="horz" wrap="square" lIns="96249" tIns="48126" rIns="96249" bIns="48126" numCol="1" anchor="t" anchorCtr="0" compatLnSpc="1">
            <a:prstTxWarp prst="textNoShape">
              <a:avLst/>
            </a:prstTxWarp>
          </a:bodyPr>
          <a:lstStyle>
            <a:lvl1pPr defTabSz="963513">
              <a:defRPr sz="1300">
                <a:latin typeface="Arial" charset="0"/>
                <a:cs typeface="Arial" charset="0"/>
              </a:defRPr>
            </a:lvl1pPr>
          </a:lstStyle>
          <a:p>
            <a:pPr>
              <a:defRPr/>
            </a:pPr>
            <a:endParaRPr lang="en-US"/>
          </a:p>
        </p:txBody>
      </p:sp>
      <p:sp>
        <p:nvSpPr>
          <p:cNvPr id="10243" name="Rectangle 3"/>
          <p:cNvSpPr>
            <a:spLocks noGrp="1" noChangeArrowheads="1"/>
          </p:cNvSpPr>
          <p:nvPr>
            <p:ph type="dt" sz="quarter" idx="1"/>
          </p:nvPr>
        </p:nvSpPr>
        <p:spPr bwMode="auto">
          <a:xfrm>
            <a:off x="4144338" y="2"/>
            <a:ext cx="3170866" cy="478329"/>
          </a:xfrm>
          <a:prstGeom prst="rect">
            <a:avLst/>
          </a:prstGeom>
          <a:noFill/>
          <a:ln w="9525">
            <a:noFill/>
            <a:miter lim="800000"/>
            <a:headEnd/>
            <a:tailEnd/>
          </a:ln>
          <a:effectLst/>
        </p:spPr>
        <p:txBody>
          <a:bodyPr vert="horz" wrap="square" lIns="96249" tIns="48126" rIns="96249" bIns="48126" numCol="1" anchor="t" anchorCtr="0" compatLnSpc="1">
            <a:prstTxWarp prst="textNoShape">
              <a:avLst/>
            </a:prstTxWarp>
          </a:bodyPr>
          <a:lstStyle>
            <a:lvl1pPr algn="r" defTabSz="963513">
              <a:defRPr sz="1300">
                <a:latin typeface="Arial" charset="0"/>
                <a:cs typeface="Arial" charset="0"/>
              </a:defRPr>
            </a:lvl1pPr>
          </a:lstStyle>
          <a:p>
            <a:pPr>
              <a:defRPr/>
            </a:pPr>
            <a:endParaRPr lang="en-US"/>
          </a:p>
        </p:txBody>
      </p:sp>
      <p:sp>
        <p:nvSpPr>
          <p:cNvPr id="10244" name="Rectangle 4"/>
          <p:cNvSpPr>
            <a:spLocks noGrp="1" noChangeArrowheads="1"/>
          </p:cNvSpPr>
          <p:nvPr>
            <p:ph type="ftr" sz="quarter" idx="2"/>
          </p:nvPr>
        </p:nvSpPr>
        <p:spPr bwMode="auto">
          <a:xfrm>
            <a:off x="5" y="9122872"/>
            <a:ext cx="3170866" cy="478329"/>
          </a:xfrm>
          <a:prstGeom prst="rect">
            <a:avLst/>
          </a:prstGeom>
          <a:noFill/>
          <a:ln w="9525">
            <a:noFill/>
            <a:miter lim="800000"/>
            <a:headEnd/>
            <a:tailEnd/>
          </a:ln>
          <a:effectLst/>
        </p:spPr>
        <p:txBody>
          <a:bodyPr vert="horz" wrap="square" lIns="96249" tIns="48126" rIns="96249" bIns="48126" numCol="1" anchor="b" anchorCtr="0" compatLnSpc="1">
            <a:prstTxWarp prst="textNoShape">
              <a:avLst/>
            </a:prstTxWarp>
          </a:bodyPr>
          <a:lstStyle>
            <a:lvl1pPr defTabSz="963513">
              <a:defRPr sz="1300">
                <a:latin typeface="Arial" charset="0"/>
                <a:cs typeface="Arial" charset="0"/>
              </a:defRPr>
            </a:lvl1pPr>
          </a:lstStyle>
          <a:p>
            <a:pPr>
              <a:defRPr/>
            </a:pPr>
            <a:endParaRPr lang="en-US"/>
          </a:p>
        </p:txBody>
      </p:sp>
      <p:sp>
        <p:nvSpPr>
          <p:cNvPr id="10245" name="Rectangle 5"/>
          <p:cNvSpPr>
            <a:spLocks noGrp="1" noChangeArrowheads="1"/>
          </p:cNvSpPr>
          <p:nvPr>
            <p:ph type="sldNum" sz="quarter" idx="3"/>
          </p:nvPr>
        </p:nvSpPr>
        <p:spPr bwMode="auto">
          <a:xfrm>
            <a:off x="4144338" y="9122872"/>
            <a:ext cx="3170866" cy="478329"/>
          </a:xfrm>
          <a:prstGeom prst="rect">
            <a:avLst/>
          </a:prstGeom>
          <a:noFill/>
          <a:ln w="9525">
            <a:noFill/>
            <a:miter lim="800000"/>
            <a:headEnd/>
            <a:tailEnd/>
          </a:ln>
          <a:effectLst/>
        </p:spPr>
        <p:txBody>
          <a:bodyPr vert="horz" wrap="square" lIns="96249" tIns="48126" rIns="96249" bIns="48126" numCol="1" anchor="b" anchorCtr="0" compatLnSpc="1">
            <a:prstTxWarp prst="textNoShape">
              <a:avLst/>
            </a:prstTxWarp>
          </a:bodyPr>
          <a:lstStyle>
            <a:lvl1pPr algn="r" defTabSz="963513">
              <a:defRPr sz="1300">
                <a:latin typeface="Arial" charset="0"/>
                <a:cs typeface="Arial" charset="0"/>
              </a:defRPr>
            </a:lvl1pPr>
          </a:lstStyle>
          <a:p>
            <a:pPr>
              <a:defRPr/>
            </a:pPr>
            <a:fld id="{51824AA8-6BBF-4CA5-BC87-8DE263AD6628}" type="slidenum">
              <a:rPr lang="en-US"/>
              <a:pPr>
                <a:defRPr/>
              </a:pPr>
              <a:t>‹#›</a:t>
            </a:fld>
            <a:endParaRPr lang="en-US"/>
          </a:p>
        </p:txBody>
      </p:sp>
    </p:spTree>
    <p:extLst>
      <p:ext uri="{BB962C8B-B14F-4D97-AF65-F5344CB8AC3E}">
        <p14:creationId xmlns:p14="http://schemas.microsoft.com/office/powerpoint/2010/main" val="22813472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5" y="2"/>
            <a:ext cx="3192573" cy="471731"/>
          </a:xfrm>
          <a:prstGeom prst="rect">
            <a:avLst/>
          </a:prstGeom>
          <a:noFill/>
          <a:ln w="9525">
            <a:noFill/>
            <a:miter lim="800000"/>
            <a:headEnd/>
            <a:tailEnd/>
          </a:ln>
          <a:effectLst/>
        </p:spPr>
        <p:txBody>
          <a:bodyPr vert="horz" wrap="square" lIns="94676" tIns="47339" rIns="94676" bIns="47339" numCol="1" anchor="t" anchorCtr="0" compatLnSpc="1">
            <a:prstTxWarp prst="textNoShape">
              <a:avLst/>
            </a:prstTxWarp>
          </a:bodyPr>
          <a:lstStyle>
            <a:lvl1pPr defTabSz="947100">
              <a:defRPr sz="1300">
                <a:latin typeface="Arial" charset="0"/>
                <a:cs typeface="Arial" charset="0"/>
              </a:defRPr>
            </a:lvl1pPr>
          </a:lstStyle>
          <a:p>
            <a:pPr>
              <a:defRPr/>
            </a:pPr>
            <a:endParaRPr lang="en-US"/>
          </a:p>
        </p:txBody>
      </p:sp>
      <p:sp>
        <p:nvSpPr>
          <p:cNvPr id="11267" name="Rectangle 3"/>
          <p:cNvSpPr>
            <a:spLocks noGrp="1" noChangeArrowheads="1"/>
          </p:cNvSpPr>
          <p:nvPr>
            <p:ph type="dt" idx="1"/>
          </p:nvPr>
        </p:nvSpPr>
        <p:spPr bwMode="auto">
          <a:xfrm>
            <a:off x="4149347" y="2"/>
            <a:ext cx="3192573" cy="471731"/>
          </a:xfrm>
          <a:prstGeom prst="rect">
            <a:avLst/>
          </a:prstGeom>
          <a:noFill/>
          <a:ln w="9525">
            <a:noFill/>
            <a:miter lim="800000"/>
            <a:headEnd/>
            <a:tailEnd/>
          </a:ln>
          <a:effectLst/>
        </p:spPr>
        <p:txBody>
          <a:bodyPr vert="horz" wrap="square" lIns="94676" tIns="47339" rIns="94676" bIns="47339" numCol="1" anchor="t" anchorCtr="0" compatLnSpc="1">
            <a:prstTxWarp prst="textNoShape">
              <a:avLst/>
            </a:prstTxWarp>
          </a:bodyPr>
          <a:lstStyle>
            <a:lvl1pPr algn="r" defTabSz="947100">
              <a:defRPr sz="1300">
                <a:latin typeface="Arial" charset="0"/>
                <a:cs typeface="Arial" charset="0"/>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407988" y="708025"/>
            <a:ext cx="6446837" cy="3627438"/>
          </a:xfrm>
          <a:prstGeom prst="rect">
            <a:avLst/>
          </a:prstGeom>
          <a:noFill/>
          <a:ln w="9525">
            <a:solidFill>
              <a:srgbClr val="000000"/>
            </a:solidFill>
            <a:miter lim="800000"/>
            <a:headEnd/>
            <a:tailEnd/>
          </a:ln>
        </p:spPr>
      </p:sp>
      <p:sp>
        <p:nvSpPr>
          <p:cNvPr id="11269" name="Rectangle 5"/>
          <p:cNvSpPr>
            <a:spLocks noGrp="1" noChangeArrowheads="1"/>
          </p:cNvSpPr>
          <p:nvPr>
            <p:ph type="body" sz="quarter" idx="3"/>
          </p:nvPr>
        </p:nvSpPr>
        <p:spPr bwMode="auto">
          <a:xfrm>
            <a:off x="956770" y="4570512"/>
            <a:ext cx="5348227" cy="4336291"/>
          </a:xfrm>
          <a:prstGeom prst="rect">
            <a:avLst/>
          </a:prstGeom>
          <a:noFill/>
          <a:ln w="9525">
            <a:noFill/>
            <a:miter lim="800000"/>
            <a:headEnd/>
            <a:tailEnd/>
          </a:ln>
          <a:effectLst/>
        </p:spPr>
        <p:txBody>
          <a:bodyPr vert="horz" wrap="square" lIns="94676" tIns="47339" rIns="94676" bIns="4733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270" name="Rectangle 6"/>
          <p:cNvSpPr>
            <a:spLocks noGrp="1" noChangeArrowheads="1"/>
          </p:cNvSpPr>
          <p:nvPr>
            <p:ph type="ftr" sz="quarter" idx="4"/>
          </p:nvPr>
        </p:nvSpPr>
        <p:spPr bwMode="auto">
          <a:xfrm>
            <a:off x="5" y="9142668"/>
            <a:ext cx="3192573" cy="471731"/>
          </a:xfrm>
          <a:prstGeom prst="rect">
            <a:avLst/>
          </a:prstGeom>
          <a:noFill/>
          <a:ln w="9525">
            <a:noFill/>
            <a:miter lim="800000"/>
            <a:headEnd/>
            <a:tailEnd/>
          </a:ln>
          <a:effectLst/>
        </p:spPr>
        <p:txBody>
          <a:bodyPr vert="horz" wrap="square" lIns="94676" tIns="47339" rIns="94676" bIns="47339" numCol="1" anchor="b" anchorCtr="0" compatLnSpc="1">
            <a:prstTxWarp prst="textNoShape">
              <a:avLst/>
            </a:prstTxWarp>
          </a:bodyPr>
          <a:lstStyle>
            <a:lvl1pPr defTabSz="947100">
              <a:defRPr sz="1300">
                <a:latin typeface="Arial" charset="0"/>
                <a:cs typeface="Arial" charset="0"/>
              </a:defRPr>
            </a:lvl1pPr>
          </a:lstStyle>
          <a:p>
            <a:pPr>
              <a:defRPr/>
            </a:pPr>
            <a:endParaRPr lang="en-US"/>
          </a:p>
        </p:txBody>
      </p:sp>
      <p:sp>
        <p:nvSpPr>
          <p:cNvPr id="11271" name="Rectangle 7"/>
          <p:cNvSpPr>
            <a:spLocks noGrp="1" noChangeArrowheads="1"/>
          </p:cNvSpPr>
          <p:nvPr>
            <p:ph type="sldNum" sz="quarter" idx="5"/>
          </p:nvPr>
        </p:nvSpPr>
        <p:spPr bwMode="auto">
          <a:xfrm>
            <a:off x="4149347" y="9142668"/>
            <a:ext cx="3192573" cy="471731"/>
          </a:xfrm>
          <a:prstGeom prst="rect">
            <a:avLst/>
          </a:prstGeom>
          <a:noFill/>
          <a:ln w="9525">
            <a:noFill/>
            <a:miter lim="800000"/>
            <a:headEnd/>
            <a:tailEnd/>
          </a:ln>
          <a:effectLst/>
        </p:spPr>
        <p:txBody>
          <a:bodyPr vert="horz" wrap="square" lIns="94676" tIns="47339" rIns="94676" bIns="47339" numCol="1" anchor="b" anchorCtr="0" compatLnSpc="1">
            <a:prstTxWarp prst="textNoShape">
              <a:avLst/>
            </a:prstTxWarp>
          </a:bodyPr>
          <a:lstStyle>
            <a:lvl1pPr algn="r" defTabSz="947100">
              <a:defRPr sz="1300">
                <a:latin typeface="Arial" charset="0"/>
                <a:cs typeface="Arial" charset="0"/>
              </a:defRPr>
            </a:lvl1pPr>
          </a:lstStyle>
          <a:p>
            <a:pPr>
              <a:defRPr/>
            </a:pPr>
            <a:fld id="{5E5BE99D-4BED-4334-B381-55966E3A1B2F}" type="slidenum">
              <a:rPr lang="en-US"/>
              <a:pPr>
                <a:defRPr/>
              </a:pPr>
              <a:t>‹#›</a:t>
            </a:fld>
            <a:endParaRPr lang="en-US"/>
          </a:p>
        </p:txBody>
      </p:sp>
    </p:spTree>
    <p:extLst>
      <p:ext uri="{BB962C8B-B14F-4D97-AF65-F5344CB8AC3E}">
        <p14:creationId xmlns:p14="http://schemas.microsoft.com/office/powerpoint/2010/main" val="202308720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349552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708025"/>
            <a:ext cx="6446837" cy="3627438"/>
          </a:xfrm>
        </p:spPr>
      </p:sp>
      <p:sp>
        <p:nvSpPr>
          <p:cNvPr id="3" name="Notes Placeholder 2"/>
          <p:cNvSpPr>
            <a:spLocks noGrp="1"/>
          </p:cNvSpPr>
          <p:nvPr>
            <p:ph type="body" idx="1"/>
          </p:nvPr>
        </p:nvSpPr>
        <p:spPr/>
        <p:txBody>
          <a:bodyPr/>
          <a:lstStyle/>
          <a:p>
            <a:r>
              <a:rPr lang="en-US"/>
              <a:t>JLR = Job Level Required</a:t>
            </a:r>
          </a:p>
        </p:txBody>
      </p:sp>
      <p:sp>
        <p:nvSpPr>
          <p:cNvPr id="4" name="Slide Number Placeholder 3"/>
          <p:cNvSpPr>
            <a:spLocks noGrp="1"/>
          </p:cNvSpPr>
          <p:nvPr>
            <p:ph type="sldNum" sz="quarter" idx="10"/>
          </p:nvPr>
        </p:nvSpPr>
        <p:spPr/>
        <p:txBody>
          <a:bodyPr/>
          <a:lstStyle/>
          <a:p>
            <a:fld id="{74C9EA6E-4525-704A-8DFA-0AC12E4F0C0D}" type="slidenum">
              <a:rPr lang="en-US" smtClean="0"/>
              <a:pPr/>
              <a:t>25</a:t>
            </a:fld>
            <a:endParaRPr lang="en-US"/>
          </a:p>
        </p:txBody>
      </p:sp>
    </p:spTree>
    <p:extLst>
      <p:ext uri="{BB962C8B-B14F-4D97-AF65-F5344CB8AC3E}">
        <p14:creationId xmlns:p14="http://schemas.microsoft.com/office/powerpoint/2010/main" val="5720970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708025"/>
            <a:ext cx="6446837" cy="3627438"/>
          </a:xfrm>
        </p:spPr>
      </p:sp>
      <p:sp>
        <p:nvSpPr>
          <p:cNvPr id="3" name="Notes Placeholder 2"/>
          <p:cNvSpPr>
            <a:spLocks noGrp="1"/>
          </p:cNvSpPr>
          <p:nvPr>
            <p:ph type="body" idx="1"/>
          </p:nvPr>
        </p:nvSpPr>
        <p:spPr/>
        <p:txBody>
          <a:bodyPr/>
          <a:lstStyle/>
          <a:p>
            <a:r>
              <a:rPr lang="en-US"/>
              <a:t>If an LMS records a date, the record becomes available to upload evidence against the date.</a:t>
            </a:r>
          </a:p>
        </p:txBody>
      </p:sp>
      <p:sp>
        <p:nvSpPr>
          <p:cNvPr id="4" name="Slide Number Placeholder 3"/>
          <p:cNvSpPr>
            <a:spLocks noGrp="1"/>
          </p:cNvSpPr>
          <p:nvPr>
            <p:ph type="sldNum" sz="quarter" idx="10"/>
          </p:nvPr>
        </p:nvSpPr>
        <p:spPr/>
        <p:txBody>
          <a:bodyPr/>
          <a:lstStyle/>
          <a:p>
            <a:pPr>
              <a:defRPr/>
            </a:pPr>
            <a:fld id="{5E5BE99D-4BED-4334-B381-55966E3A1B2F}" type="slidenum">
              <a:rPr lang="en-US" smtClean="0"/>
              <a:pPr>
                <a:defRPr/>
              </a:pPr>
              <a:t>32</a:t>
            </a:fld>
            <a:endParaRPr lang="en-US"/>
          </a:p>
        </p:txBody>
      </p:sp>
    </p:spTree>
    <p:extLst>
      <p:ext uri="{BB962C8B-B14F-4D97-AF65-F5344CB8AC3E}">
        <p14:creationId xmlns:p14="http://schemas.microsoft.com/office/powerpoint/2010/main" val="11544201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708025"/>
            <a:ext cx="6446837" cy="3627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E5BE99D-4BED-4334-B381-55966E3A1B2F}" type="slidenum">
              <a:rPr lang="en-US" smtClean="0"/>
              <a:pPr>
                <a:defRPr/>
              </a:pPr>
              <a:t>35</a:t>
            </a:fld>
            <a:endParaRPr lang="en-US"/>
          </a:p>
        </p:txBody>
      </p:sp>
    </p:spTree>
    <p:extLst>
      <p:ext uri="{BB962C8B-B14F-4D97-AF65-F5344CB8AC3E}">
        <p14:creationId xmlns:p14="http://schemas.microsoft.com/office/powerpoint/2010/main" val="1415507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708025"/>
            <a:ext cx="6446837" cy="3627438"/>
          </a:xfrm>
        </p:spPr>
      </p:sp>
      <p:sp>
        <p:nvSpPr>
          <p:cNvPr id="3" name="Notes Placeholder 2"/>
          <p:cNvSpPr>
            <a:spLocks noGrp="1"/>
          </p:cNvSpPr>
          <p:nvPr>
            <p:ph type="body" idx="1"/>
          </p:nvPr>
        </p:nvSpPr>
        <p:spPr/>
        <p:txBody>
          <a:bodyPr/>
          <a:lstStyle/>
          <a:p>
            <a:r>
              <a:rPr lang="en-US"/>
              <a:t>The Dashboard is designed for the global system configuration of Competency Management (Self-Assign and Standard Assessment) and Learning Curriculum.</a:t>
            </a:r>
          </a:p>
          <a:p>
            <a:endParaRPr lang="en-US"/>
          </a:p>
        </p:txBody>
      </p:sp>
      <p:sp>
        <p:nvSpPr>
          <p:cNvPr id="4" name="Slide Number Placeholder 3"/>
          <p:cNvSpPr>
            <a:spLocks noGrp="1"/>
          </p:cNvSpPr>
          <p:nvPr>
            <p:ph type="sldNum" sz="quarter" idx="10"/>
          </p:nvPr>
        </p:nvSpPr>
        <p:spPr/>
        <p:txBody>
          <a:bodyPr/>
          <a:lstStyle/>
          <a:p>
            <a:fld id="{74C9EA6E-4525-704A-8DFA-0AC12E4F0C0D}" type="slidenum">
              <a:rPr lang="en-US" smtClean="0"/>
              <a:pPr/>
              <a:t>4</a:t>
            </a:fld>
            <a:endParaRPr lang="en-US"/>
          </a:p>
        </p:txBody>
      </p:sp>
    </p:spTree>
    <p:extLst>
      <p:ext uri="{BB962C8B-B14F-4D97-AF65-F5344CB8AC3E}">
        <p14:creationId xmlns:p14="http://schemas.microsoft.com/office/powerpoint/2010/main" val="1149460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708025"/>
            <a:ext cx="6446837" cy="3627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C9EA6E-4525-704A-8DFA-0AC12E4F0C0D}" type="slidenum">
              <a:rPr lang="en-US" smtClean="0"/>
              <a:pPr/>
              <a:t>5</a:t>
            </a:fld>
            <a:endParaRPr lang="en-US"/>
          </a:p>
        </p:txBody>
      </p:sp>
    </p:spTree>
    <p:extLst>
      <p:ext uri="{BB962C8B-B14F-4D97-AF65-F5344CB8AC3E}">
        <p14:creationId xmlns:p14="http://schemas.microsoft.com/office/powerpoint/2010/main" val="27637675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708025"/>
            <a:ext cx="6446837" cy="3627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C9EA6E-4525-704A-8DFA-0AC12E4F0C0D}" type="slidenum">
              <a:rPr lang="en-US" smtClean="0"/>
              <a:pPr/>
              <a:t>6</a:t>
            </a:fld>
            <a:endParaRPr lang="en-US"/>
          </a:p>
        </p:txBody>
      </p:sp>
    </p:spTree>
    <p:extLst>
      <p:ext uri="{BB962C8B-B14F-4D97-AF65-F5344CB8AC3E}">
        <p14:creationId xmlns:p14="http://schemas.microsoft.com/office/powerpoint/2010/main" val="26217227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708025"/>
            <a:ext cx="6446837" cy="3627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C9EA6E-4525-704A-8DFA-0AC12E4F0C0D}" type="slidenum">
              <a:rPr lang="en-US" smtClean="0"/>
              <a:pPr/>
              <a:t>7</a:t>
            </a:fld>
            <a:endParaRPr lang="en-US"/>
          </a:p>
        </p:txBody>
      </p:sp>
    </p:spTree>
    <p:extLst>
      <p:ext uri="{BB962C8B-B14F-4D97-AF65-F5344CB8AC3E}">
        <p14:creationId xmlns:p14="http://schemas.microsoft.com/office/powerpoint/2010/main" val="2118684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708025"/>
            <a:ext cx="6446837" cy="3627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C9EA6E-4525-704A-8DFA-0AC12E4F0C0D}" type="slidenum">
              <a:rPr lang="en-US" smtClean="0"/>
              <a:pPr/>
              <a:t>10</a:t>
            </a:fld>
            <a:endParaRPr lang="en-US"/>
          </a:p>
        </p:txBody>
      </p:sp>
    </p:spTree>
    <p:extLst>
      <p:ext uri="{BB962C8B-B14F-4D97-AF65-F5344CB8AC3E}">
        <p14:creationId xmlns:p14="http://schemas.microsoft.com/office/powerpoint/2010/main" val="31018277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708025"/>
            <a:ext cx="6446837" cy="3627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C9EA6E-4525-704A-8DFA-0AC12E4F0C0D}" type="slidenum">
              <a:rPr lang="en-US" smtClean="0"/>
              <a:pPr/>
              <a:t>12</a:t>
            </a:fld>
            <a:endParaRPr lang="en-US"/>
          </a:p>
        </p:txBody>
      </p:sp>
    </p:spTree>
    <p:extLst>
      <p:ext uri="{BB962C8B-B14F-4D97-AF65-F5344CB8AC3E}">
        <p14:creationId xmlns:p14="http://schemas.microsoft.com/office/powerpoint/2010/main" val="3376525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708025"/>
            <a:ext cx="6446837" cy="3627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C9EA6E-4525-704A-8DFA-0AC12E4F0C0D}" type="slidenum">
              <a:rPr lang="en-US" smtClean="0"/>
              <a:pPr/>
              <a:t>15</a:t>
            </a:fld>
            <a:endParaRPr lang="en-US"/>
          </a:p>
        </p:txBody>
      </p:sp>
    </p:spTree>
    <p:extLst>
      <p:ext uri="{BB962C8B-B14F-4D97-AF65-F5344CB8AC3E}">
        <p14:creationId xmlns:p14="http://schemas.microsoft.com/office/powerpoint/2010/main" val="11895658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708025"/>
            <a:ext cx="6446837" cy="3627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E5BE99D-4BED-4334-B381-55966E3A1B2F}" type="slidenum">
              <a:rPr lang="en-US" smtClean="0"/>
              <a:pPr>
                <a:defRPr/>
              </a:pPr>
              <a:t>16</a:t>
            </a:fld>
            <a:endParaRPr lang="en-US"/>
          </a:p>
        </p:txBody>
      </p:sp>
    </p:spTree>
    <p:extLst>
      <p:ext uri="{BB962C8B-B14F-4D97-AF65-F5344CB8AC3E}">
        <p14:creationId xmlns:p14="http://schemas.microsoft.com/office/powerpoint/2010/main" val="29760372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86755" name="Rectangle 3"/>
          <p:cNvSpPr>
            <a:spLocks noGrp="1" noChangeArrowheads="1"/>
          </p:cNvSpPr>
          <p:nvPr>
            <p:ph type="ctrTitle"/>
          </p:nvPr>
        </p:nvSpPr>
        <p:spPr>
          <a:xfrm>
            <a:off x="914400" y="2130433"/>
            <a:ext cx="10363200" cy="1470025"/>
          </a:xfrm>
        </p:spPr>
        <p:txBody>
          <a:bodyPr/>
          <a:lstStyle>
            <a:lvl1pPr algn="ctr">
              <a:defRPr/>
            </a:lvl1pPr>
          </a:lstStyle>
          <a:p>
            <a:r>
              <a:rPr lang="en-US"/>
              <a:t>Click to edit Master title style</a:t>
            </a:r>
          </a:p>
        </p:txBody>
      </p:sp>
      <p:sp>
        <p:nvSpPr>
          <p:cNvPr id="586756" name="Rectangle 4"/>
          <p:cNvSpPr>
            <a:spLocks noGrp="1" noChangeArrowheads="1"/>
          </p:cNvSpPr>
          <p:nvPr>
            <p:ph type="subTitle" idx="1"/>
          </p:nvPr>
        </p:nvSpPr>
        <p:spPr>
          <a:xfrm>
            <a:off x="1828800" y="3886200"/>
            <a:ext cx="8534400" cy="1752600"/>
          </a:xfrm>
        </p:spPr>
        <p:txBody>
          <a:bodyPr/>
          <a:lstStyle>
            <a:lvl1pPr algn="ctr">
              <a:buFontTx/>
              <a:buNone/>
              <a:defRPr>
                <a:solidFill>
                  <a:srgbClr val="808080"/>
                </a:solidFill>
              </a:defRPr>
            </a:lvl1pPr>
          </a:lstStyle>
          <a:p>
            <a:r>
              <a:rPr lang="en-US"/>
              <a:t>Click to edit Master subtitle style</a:t>
            </a:r>
          </a:p>
        </p:txBody>
      </p:sp>
      <p:sp>
        <p:nvSpPr>
          <p:cNvPr id="4" name="Rectangle 6"/>
          <p:cNvSpPr>
            <a:spLocks noGrp="1" noChangeArrowheads="1"/>
          </p:cNvSpPr>
          <p:nvPr>
            <p:ph type="sldNum" sz="quarter" idx="10"/>
          </p:nvPr>
        </p:nvSpPr>
        <p:spPr>
          <a:ln/>
        </p:spPr>
        <p:txBody>
          <a:bodyPr/>
          <a:lstStyle>
            <a:lvl1pPr>
              <a:defRPr/>
            </a:lvl1pPr>
          </a:lstStyle>
          <a:p>
            <a:pPr>
              <a:defRPr/>
            </a:pPr>
            <a:fld id="{A4DCD9ED-7638-4465-96FE-42A54DD7DCD7}"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13_Title w content and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1"/>
            </a:lvl1pPr>
          </a:lstStyle>
          <a:p>
            <a:r>
              <a:rPr lang="en-US"/>
              <a:t>Click to edit Master title style</a:t>
            </a:r>
          </a:p>
        </p:txBody>
      </p:sp>
      <p:sp>
        <p:nvSpPr>
          <p:cNvPr id="9" name="Content Placeholder 2"/>
          <p:cNvSpPr>
            <a:spLocks noGrp="1"/>
          </p:cNvSpPr>
          <p:nvPr>
            <p:ph idx="12"/>
          </p:nvPr>
        </p:nvSpPr>
        <p:spPr>
          <a:xfrm>
            <a:off x="338464" y="2363992"/>
            <a:ext cx="3656639" cy="34624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9"/>
          <p:cNvSpPr>
            <a:spLocks noGrp="1" noChangeArrowheads="1"/>
          </p:cNvSpPr>
          <p:nvPr>
            <p:ph idx="14"/>
          </p:nvPr>
        </p:nvSpPr>
        <p:spPr bwMode="auto">
          <a:xfrm>
            <a:off x="343239" y="1002050"/>
            <a:ext cx="11449539" cy="125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p:txBody>
      </p:sp>
      <p:sp>
        <p:nvSpPr>
          <p:cNvPr id="7" name="Content Placeholder 2"/>
          <p:cNvSpPr>
            <a:spLocks noGrp="1"/>
          </p:cNvSpPr>
          <p:nvPr>
            <p:ph idx="15"/>
          </p:nvPr>
        </p:nvSpPr>
        <p:spPr>
          <a:xfrm>
            <a:off x="8135000" y="2367574"/>
            <a:ext cx="3656639" cy="34624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idx="16"/>
          </p:nvPr>
        </p:nvSpPr>
        <p:spPr>
          <a:xfrm>
            <a:off x="4237269" y="2361238"/>
            <a:ext cx="3656639" cy="34624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8730393"/>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8_Title-2 Stacked right 1 Left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1"/>
            </a:lvl1pPr>
          </a:lstStyle>
          <a:p>
            <a:r>
              <a:rPr lang="en-US"/>
              <a:t>Click to edit Master title style</a:t>
            </a:r>
          </a:p>
        </p:txBody>
      </p:sp>
      <p:sp>
        <p:nvSpPr>
          <p:cNvPr id="11" name="Content Placeholder 2"/>
          <p:cNvSpPr>
            <a:spLocks noGrp="1"/>
          </p:cNvSpPr>
          <p:nvPr>
            <p:ph idx="1"/>
          </p:nvPr>
        </p:nvSpPr>
        <p:spPr>
          <a:xfrm>
            <a:off x="352996" y="953478"/>
            <a:ext cx="5588000" cy="24755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p:cNvSpPr>
            <a:spLocks noGrp="1"/>
          </p:cNvSpPr>
          <p:nvPr>
            <p:ph idx="10"/>
          </p:nvPr>
        </p:nvSpPr>
        <p:spPr>
          <a:xfrm>
            <a:off x="6200207" y="953479"/>
            <a:ext cx="5601023" cy="49569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p:cNvSpPr>
            <a:spLocks noGrp="1"/>
          </p:cNvSpPr>
          <p:nvPr>
            <p:ph idx="11"/>
          </p:nvPr>
        </p:nvSpPr>
        <p:spPr>
          <a:xfrm>
            <a:off x="352996" y="3604847"/>
            <a:ext cx="5588000" cy="23055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1673515"/>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5207" y="2130430"/>
            <a:ext cx="10361587" cy="1470025"/>
          </a:xfrm>
        </p:spPr>
        <p:txBody>
          <a:bodyPr/>
          <a:lstStyle/>
          <a:p>
            <a:r>
              <a:rPr lang="en-US"/>
              <a:t>Click to edit Master title style</a:t>
            </a:r>
          </a:p>
        </p:txBody>
      </p:sp>
      <p:sp>
        <p:nvSpPr>
          <p:cNvPr id="3" name="Subtitle 2"/>
          <p:cNvSpPr>
            <a:spLocks noGrp="1"/>
          </p:cNvSpPr>
          <p:nvPr>
            <p:ph type="subTitle" idx="1"/>
          </p:nvPr>
        </p:nvSpPr>
        <p:spPr>
          <a:xfrm>
            <a:off x="1828401" y="3886200"/>
            <a:ext cx="8535206" cy="1752600"/>
          </a:xfrm>
        </p:spPr>
        <p:txBody>
          <a:bodyPr/>
          <a:lstStyle>
            <a:lvl1pPr marL="0" indent="0" algn="ctr">
              <a:buNone/>
              <a:defRPr>
                <a:solidFill>
                  <a:schemeClr val="tx1">
                    <a:tint val="75000"/>
                  </a:schemeClr>
                </a:solidFill>
              </a:defRPr>
            </a:lvl1pPr>
            <a:lvl2pPr marL="580553" indent="0" algn="ctr">
              <a:buNone/>
              <a:defRPr>
                <a:solidFill>
                  <a:schemeClr val="tx1">
                    <a:tint val="75000"/>
                  </a:schemeClr>
                </a:solidFill>
              </a:defRPr>
            </a:lvl2pPr>
            <a:lvl3pPr marL="1161105" indent="0" algn="ctr">
              <a:buNone/>
              <a:defRPr>
                <a:solidFill>
                  <a:schemeClr val="tx1">
                    <a:tint val="75000"/>
                  </a:schemeClr>
                </a:solidFill>
              </a:defRPr>
            </a:lvl3pPr>
            <a:lvl4pPr marL="1741658" indent="0" algn="ctr">
              <a:buNone/>
              <a:defRPr>
                <a:solidFill>
                  <a:schemeClr val="tx1">
                    <a:tint val="75000"/>
                  </a:schemeClr>
                </a:solidFill>
              </a:defRPr>
            </a:lvl4pPr>
            <a:lvl5pPr marL="2322210" indent="0" algn="ctr">
              <a:buNone/>
              <a:defRPr>
                <a:solidFill>
                  <a:schemeClr val="tx1">
                    <a:tint val="75000"/>
                  </a:schemeClr>
                </a:solidFill>
              </a:defRPr>
            </a:lvl5pPr>
            <a:lvl6pPr marL="2902763" indent="0" algn="ctr">
              <a:buNone/>
              <a:defRPr>
                <a:solidFill>
                  <a:schemeClr val="tx1">
                    <a:tint val="75000"/>
                  </a:schemeClr>
                </a:solidFill>
              </a:defRPr>
            </a:lvl6pPr>
            <a:lvl7pPr marL="3483315" indent="0" algn="ctr">
              <a:buNone/>
              <a:defRPr>
                <a:solidFill>
                  <a:schemeClr val="tx1">
                    <a:tint val="75000"/>
                  </a:schemeClr>
                </a:solidFill>
              </a:defRPr>
            </a:lvl7pPr>
            <a:lvl8pPr marL="4063868" indent="0" algn="ctr">
              <a:buNone/>
              <a:defRPr>
                <a:solidFill>
                  <a:schemeClr val="tx1">
                    <a:tint val="75000"/>
                  </a:schemeClr>
                </a:solidFill>
              </a:defRPr>
            </a:lvl8pPr>
            <a:lvl9pPr marL="464442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AF5CB8C-5A4F-4924-8864-D8C7232D1C59}"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B505036-AD46-47B9-ACBF-2886374D03F1}"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587" y="4406905"/>
            <a:ext cx="10363604" cy="1362075"/>
          </a:xfrm>
        </p:spPr>
        <p:txBody>
          <a:bodyPr anchor="t"/>
          <a:lstStyle>
            <a:lvl1pPr algn="l">
              <a:defRPr sz="5079" b="1" cap="all"/>
            </a:lvl1pPr>
          </a:lstStyle>
          <a:p>
            <a:r>
              <a:rPr lang="en-US"/>
              <a:t>Click to edit Master title style</a:t>
            </a:r>
          </a:p>
        </p:txBody>
      </p:sp>
      <p:sp>
        <p:nvSpPr>
          <p:cNvPr id="3" name="Text Placeholder 2"/>
          <p:cNvSpPr>
            <a:spLocks noGrp="1"/>
          </p:cNvSpPr>
          <p:nvPr>
            <p:ph type="body" idx="1"/>
          </p:nvPr>
        </p:nvSpPr>
        <p:spPr>
          <a:xfrm>
            <a:off x="963587" y="2906713"/>
            <a:ext cx="10363604" cy="1500187"/>
          </a:xfrm>
        </p:spPr>
        <p:txBody>
          <a:bodyPr anchor="b"/>
          <a:lstStyle>
            <a:lvl1pPr marL="0" indent="0">
              <a:buNone/>
              <a:defRPr sz="2540">
                <a:solidFill>
                  <a:schemeClr val="tx1">
                    <a:tint val="75000"/>
                  </a:schemeClr>
                </a:solidFill>
              </a:defRPr>
            </a:lvl1pPr>
            <a:lvl2pPr marL="580553" indent="0">
              <a:buNone/>
              <a:defRPr sz="2286">
                <a:solidFill>
                  <a:schemeClr val="tx1">
                    <a:tint val="75000"/>
                  </a:schemeClr>
                </a:solidFill>
              </a:defRPr>
            </a:lvl2pPr>
            <a:lvl3pPr marL="1161105" indent="0">
              <a:buNone/>
              <a:defRPr sz="2032">
                <a:solidFill>
                  <a:schemeClr val="tx1">
                    <a:tint val="75000"/>
                  </a:schemeClr>
                </a:solidFill>
              </a:defRPr>
            </a:lvl3pPr>
            <a:lvl4pPr marL="1741658" indent="0">
              <a:buNone/>
              <a:defRPr sz="1778">
                <a:solidFill>
                  <a:schemeClr val="tx1">
                    <a:tint val="75000"/>
                  </a:schemeClr>
                </a:solidFill>
              </a:defRPr>
            </a:lvl4pPr>
            <a:lvl5pPr marL="2322210" indent="0">
              <a:buNone/>
              <a:defRPr sz="1778">
                <a:solidFill>
                  <a:schemeClr val="tx1">
                    <a:tint val="75000"/>
                  </a:schemeClr>
                </a:solidFill>
              </a:defRPr>
            </a:lvl5pPr>
            <a:lvl6pPr marL="2902763" indent="0">
              <a:buNone/>
              <a:defRPr sz="1778">
                <a:solidFill>
                  <a:schemeClr val="tx1">
                    <a:tint val="75000"/>
                  </a:schemeClr>
                </a:solidFill>
              </a:defRPr>
            </a:lvl6pPr>
            <a:lvl7pPr marL="3483315" indent="0">
              <a:buNone/>
              <a:defRPr sz="1778">
                <a:solidFill>
                  <a:schemeClr val="tx1">
                    <a:tint val="75000"/>
                  </a:schemeClr>
                </a:solidFill>
              </a:defRPr>
            </a:lvl7pPr>
            <a:lvl8pPr marL="4063868" indent="0">
              <a:buNone/>
              <a:defRPr sz="1778">
                <a:solidFill>
                  <a:schemeClr val="tx1">
                    <a:tint val="75000"/>
                  </a:schemeClr>
                </a:solidFill>
              </a:defRPr>
            </a:lvl8pPr>
            <a:lvl9pPr marL="4644420" indent="0">
              <a:buNone/>
              <a:defRPr sz="177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4753CFE-6A61-4814-B1E2-3D32BE5D8183}"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8797" y="1600205"/>
            <a:ext cx="5390444" cy="4525963"/>
          </a:xfrm>
        </p:spPr>
        <p:txBody>
          <a:bodyPr/>
          <a:lstStyle>
            <a:lvl1pPr>
              <a:defRPr sz="3555"/>
            </a:lvl1pPr>
            <a:lvl2pPr>
              <a:defRPr sz="3048"/>
            </a:lvl2pPr>
            <a:lvl3pPr>
              <a:defRPr sz="2540"/>
            </a:lvl3pPr>
            <a:lvl4pPr>
              <a:defRPr sz="2286"/>
            </a:lvl4pPr>
            <a:lvl5pPr>
              <a:defRPr sz="2286"/>
            </a:lvl5pPr>
            <a:lvl6pPr>
              <a:defRPr sz="2286"/>
            </a:lvl6pPr>
            <a:lvl7pPr>
              <a:defRPr sz="2286"/>
            </a:lvl7pPr>
            <a:lvl8pPr>
              <a:defRPr sz="2286"/>
            </a:lvl8pPr>
            <a:lvl9pPr>
              <a:defRPr sz="228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2765" y="1600205"/>
            <a:ext cx="5390444" cy="4525963"/>
          </a:xfrm>
        </p:spPr>
        <p:txBody>
          <a:bodyPr/>
          <a:lstStyle>
            <a:lvl1pPr>
              <a:defRPr sz="3555"/>
            </a:lvl1pPr>
            <a:lvl2pPr>
              <a:defRPr sz="3048"/>
            </a:lvl2pPr>
            <a:lvl3pPr>
              <a:defRPr sz="2540"/>
            </a:lvl3pPr>
            <a:lvl4pPr>
              <a:defRPr sz="2286"/>
            </a:lvl4pPr>
            <a:lvl5pPr>
              <a:defRPr sz="2286"/>
            </a:lvl5pPr>
            <a:lvl6pPr>
              <a:defRPr sz="2286"/>
            </a:lvl6pPr>
            <a:lvl7pPr>
              <a:defRPr sz="2286"/>
            </a:lvl7pPr>
            <a:lvl8pPr>
              <a:defRPr sz="2286"/>
            </a:lvl8pPr>
            <a:lvl9pPr>
              <a:defRPr sz="228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0512DEE-B731-4D9A-BA39-EEF26F650F72}"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8794" y="1535113"/>
            <a:ext cx="5388429" cy="639762"/>
          </a:xfrm>
        </p:spPr>
        <p:txBody>
          <a:bodyPr anchor="b"/>
          <a:lstStyle>
            <a:lvl1pPr marL="0" indent="0">
              <a:buNone/>
              <a:defRPr sz="3048" b="1"/>
            </a:lvl1pPr>
            <a:lvl2pPr marL="580553" indent="0">
              <a:buNone/>
              <a:defRPr sz="2540" b="1"/>
            </a:lvl2pPr>
            <a:lvl3pPr marL="1161105" indent="0">
              <a:buNone/>
              <a:defRPr sz="2286" b="1"/>
            </a:lvl3pPr>
            <a:lvl4pPr marL="1741658" indent="0">
              <a:buNone/>
              <a:defRPr sz="2032" b="1"/>
            </a:lvl4pPr>
            <a:lvl5pPr marL="2322210" indent="0">
              <a:buNone/>
              <a:defRPr sz="2032" b="1"/>
            </a:lvl5pPr>
            <a:lvl6pPr marL="2902763" indent="0">
              <a:buNone/>
              <a:defRPr sz="2032" b="1"/>
            </a:lvl6pPr>
            <a:lvl7pPr marL="3483315" indent="0">
              <a:buNone/>
              <a:defRPr sz="2032" b="1"/>
            </a:lvl7pPr>
            <a:lvl8pPr marL="4063868" indent="0">
              <a:buNone/>
              <a:defRPr sz="2032" b="1"/>
            </a:lvl8pPr>
            <a:lvl9pPr marL="4644420" indent="0">
              <a:buNone/>
              <a:defRPr sz="2032" b="1"/>
            </a:lvl9pPr>
          </a:lstStyle>
          <a:p>
            <a:pPr lvl="0"/>
            <a:r>
              <a:rPr lang="en-US"/>
              <a:t>Click to edit Master text styles</a:t>
            </a:r>
          </a:p>
        </p:txBody>
      </p:sp>
      <p:sp>
        <p:nvSpPr>
          <p:cNvPr id="4" name="Content Placeholder 3"/>
          <p:cNvSpPr>
            <a:spLocks noGrp="1"/>
          </p:cNvSpPr>
          <p:nvPr>
            <p:ph sz="half" idx="2"/>
          </p:nvPr>
        </p:nvSpPr>
        <p:spPr>
          <a:xfrm>
            <a:off x="608794" y="2174875"/>
            <a:ext cx="5388429" cy="3951288"/>
          </a:xfrm>
        </p:spPr>
        <p:txBody>
          <a:bodyPr/>
          <a:lstStyle>
            <a:lvl1pPr>
              <a:defRPr sz="3048"/>
            </a:lvl1pPr>
            <a:lvl2pPr>
              <a:defRPr sz="2540"/>
            </a:lvl2pPr>
            <a:lvl3pPr>
              <a:defRPr sz="2286"/>
            </a:lvl3pPr>
            <a:lvl4pPr>
              <a:defRPr sz="2032"/>
            </a:lvl4pPr>
            <a:lvl5pPr>
              <a:defRPr sz="2032"/>
            </a:lvl5pPr>
            <a:lvl6pPr>
              <a:defRPr sz="2032"/>
            </a:lvl6pPr>
            <a:lvl7pPr>
              <a:defRPr sz="2032"/>
            </a:lvl7pPr>
            <a:lvl8pPr>
              <a:defRPr sz="2032"/>
            </a:lvl8pPr>
            <a:lvl9pPr>
              <a:defRPr sz="203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765" y="1535113"/>
            <a:ext cx="5390444" cy="639762"/>
          </a:xfrm>
        </p:spPr>
        <p:txBody>
          <a:bodyPr anchor="b"/>
          <a:lstStyle>
            <a:lvl1pPr marL="0" indent="0">
              <a:buNone/>
              <a:defRPr sz="3048" b="1"/>
            </a:lvl1pPr>
            <a:lvl2pPr marL="580553" indent="0">
              <a:buNone/>
              <a:defRPr sz="2540" b="1"/>
            </a:lvl2pPr>
            <a:lvl3pPr marL="1161105" indent="0">
              <a:buNone/>
              <a:defRPr sz="2286" b="1"/>
            </a:lvl3pPr>
            <a:lvl4pPr marL="1741658" indent="0">
              <a:buNone/>
              <a:defRPr sz="2032" b="1"/>
            </a:lvl4pPr>
            <a:lvl5pPr marL="2322210" indent="0">
              <a:buNone/>
              <a:defRPr sz="2032" b="1"/>
            </a:lvl5pPr>
            <a:lvl6pPr marL="2902763" indent="0">
              <a:buNone/>
              <a:defRPr sz="2032" b="1"/>
            </a:lvl6pPr>
            <a:lvl7pPr marL="3483315" indent="0">
              <a:buNone/>
              <a:defRPr sz="2032" b="1"/>
            </a:lvl7pPr>
            <a:lvl8pPr marL="4063868" indent="0">
              <a:buNone/>
              <a:defRPr sz="2032" b="1"/>
            </a:lvl8pPr>
            <a:lvl9pPr marL="4644420" indent="0">
              <a:buNone/>
              <a:defRPr sz="2032" b="1"/>
            </a:lvl9pPr>
          </a:lstStyle>
          <a:p>
            <a:pPr lvl="0"/>
            <a:r>
              <a:rPr lang="en-US"/>
              <a:t>Click to edit Master text styles</a:t>
            </a:r>
          </a:p>
        </p:txBody>
      </p:sp>
      <p:sp>
        <p:nvSpPr>
          <p:cNvPr id="6" name="Content Placeholder 5"/>
          <p:cNvSpPr>
            <a:spLocks noGrp="1"/>
          </p:cNvSpPr>
          <p:nvPr>
            <p:ph sz="quarter" idx="4"/>
          </p:nvPr>
        </p:nvSpPr>
        <p:spPr>
          <a:xfrm>
            <a:off x="6192765" y="2174875"/>
            <a:ext cx="5390444" cy="3951288"/>
          </a:xfrm>
        </p:spPr>
        <p:txBody>
          <a:bodyPr/>
          <a:lstStyle>
            <a:lvl1pPr>
              <a:defRPr sz="3048"/>
            </a:lvl1pPr>
            <a:lvl2pPr>
              <a:defRPr sz="2540"/>
            </a:lvl2pPr>
            <a:lvl3pPr>
              <a:defRPr sz="2286"/>
            </a:lvl3pPr>
            <a:lvl4pPr>
              <a:defRPr sz="2032"/>
            </a:lvl4pPr>
            <a:lvl5pPr>
              <a:defRPr sz="2032"/>
            </a:lvl5pPr>
            <a:lvl6pPr>
              <a:defRPr sz="2032"/>
            </a:lvl6pPr>
            <a:lvl7pPr>
              <a:defRPr sz="2032"/>
            </a:lvl7pPr>
            <a:lvl8pPr>
              <a:defRPr sz="2032"/>
            </a:lvl8pPr>
            <a:lvl9pPr>
              <a:defRPr sz="203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E70FEA8-0BF5-4E39-93BD-A347BFE26834}"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0AAF877-F564-40E3-B553-CAEFB5031877}"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34495BD-1CC6-400A-B296-E324B887BDAB}"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797" y="273050"/>
            <a:ext cx="4011587" cy="1162050"/>
          </a:xfrm>
        </p:spPr>
        <p:txBody>
          <a:bodyPr anchor="b"/>
          <a:lstStyle>
            <a:lvl1pPr algn="l">
              <a:defRPr sz="2540" b="1"/>
            </a:lvl1pPr>
          </a:lstStyle>
          <a:p>
            <a:r>
              <a:rPr lang="en-US"/>
              <a:t>Click to edit Master title style</a:t>
            </a:r>
          </a:p>
        </p:txBody>
      </p:sp>
      <p:sp>
        <p:nvSpPr>
          <p:cNvPr id="3" name="Content Placeholder 2"/>
          <p:cNvSpPr>
            <a:spLocks noGrp="1"/>
          </p:cNvSpPr>
          <p:nvPr>
            <p:ph idx="1"/>
          </p:nvPr>
        </p:nvSpPr>
        <p:spPr>
          <a:xfrm>
            <a:off x="4767540" y="273055"/>
            <a:ext cx="6815667" cy="5853113"/>
          </a:xfrm>
        </p:spPr>
        <p:txBody>
          <a:bodyPr/>
          <a:lstStyle>
            <a:lvl1pPr>
              <a:defRPr sz="4063"/>
            </a:lvl1pPr>
            <a:lvl2pPr>
              <a:defRPr sz="3555"/>
            </a:lvl2pPr>
            <a:lvl3pPr>
              <a:defRPr sz="3048"/>
            </a:lvl3pPr>
            <a:lvl4pPr>
              <a:defRPr sz="2540"/>
            </a:lvl4pPr>
            <a:lvl5pPr>
              <a:defRPr sz="2540"/>
            </a:lvl5pPr>
            <a:lvl6pPr>
              <a:defRPr sz="2540"/>
            </a:lvl6pPr>
            <a:lvl7pPr>
              <a:defRPr sz="2540"/>
            </a:lvl7pPr>
            <a:lvl8pPr>
              <a:defRPr sz="2540"/>
            </a:lvl8pPr>
            <a:lvl9pPr>
              <a:defRPr sz="25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797" y="1435103"/>
            <a:ext cx="4011587" cy="4691063"/>
          </a:xfrm>
        </p:spPr>
        <p:txBody>
          <a:bodyPr/>
          <a:lstStyle>
            <a:lvl1pPr marL="0" indent="0">
              <a:buNone/>
              <a:defRPr sz="1778"/>
            </a:lvl1pPr>
            <a:lvl2pPr marL="580553" indent="0">
              <a:buNone/>
              <a:defRPr sz="1524"/>
            </a:lvl2pPr>
            <a:lvl3pPr marL="1161105" indent="0">
              <a:buNone/>
              <a:defRPr sz="1270"/>
            </a:lvl3pPr>
            <a:lvl4pPr marL="1741658" indent="0">
              <a:buNone/>
              <a:defRPr sz="1143"/>
            </a:lvl4pPr>
            <a:lvl5pPr marL="2322210" indent="0">
              <a:buNone/>
              <a:defRPr sz="1143"/>
            </a:lvl5pPr>
            <a:lvl6pPr marL="2902763" indent="0">
              <a:buNone/>
              <a:defRPr sz="1143"/>
            </a:lvl6pPr>
            <a:lvl7pPr marL="3483315" indent="0">
              <a:buNone/>
              <a:defRPr sz="1143"/>
            </a:lvl7pPr>
            <a:lvl8pPr marL="4063868" indent="0">
              <a:buNone/>
              <a:defRPr sz="1143"/>
            </a:lvl8pPr>
            <a:lvl9pPr marL="4644420" indent="0">
              <a:buNone/>
              <a:defRPr sz="1143"/>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FA661E8-DCF2-4F59-ADD7-5CE64DDC1116}"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idx="1"/>
          </p:nvPr>
        </p:nvSpPr>
        <p:spPr/>
        <p:txBody>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B4556A47-DC3A-44B4-A287-45FE08BD7826}"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8811" y="4800600"/>
            <a:ext cx="7315603" cy="566738"/>
          </a:xfrm>
        </p:spPr>
        <p:txBody>
          <a:bodyPr anchor="b"/>
          <a:lstStyle>
            <a:lvl1pPr algn="l">
              <a:defRPr sz="2540" b="1"/>
            </a:lvl1pPr>
          </a:lstStyle>
          <a:p>
            <a:r>
              <a:rPr lang="en-US"/>
              <a:t>Click to edit Master title style</a:t>
            </a:r>
          </a:p>
        </p:txBody>
      </p:sp>
      <p:sp>
        <p:nvSpPr>
          <p:cNvPr id="3" name="Picture Placeholder 2"/>
          <p:cNvSpPr>
            <a:spLocks noGrp="1"/>
          </p:cNvSpPr>
          <p:nvPr>
            <p:ph type="pic" idx="1"/>
          </p:nvPr>
        </p:nvSpPr>
        <p:spPr>
          <a:xfrm>
            <a:off x="2388811" y="612775"/>
            <a:ext cx="7315603" cy="4114800"/>
          </a:xfrm>
        </p:spPr>
        <p:txBody>
          <a:bodyPr rtlCol="0">
            <a:normAutofit/>
          </a:bodyPr>
          <a:lstStyle>
            <a:lvl1pPr marL="0" indent="0">
              <a:buNone/>
              <a:defRPr sz="4063"/>
            </a:lvl1pPr>
            <a:lvl2pPr marL="580553" indent="0">
              <a:buNone/>
              <a:defRPr sz="3555"/>
            </a:lvl2pPr>
            <a:lvl3pPr marL="1161105" indent="0">
              <a:buNone/>
              <a:defRPr sz="3048"/>
            </a:lvl3pPr>
            <a:lvl4pPr marL="1741658" indent="0">
              <a:buNone/>
              <a:defRPr sz="2540"/>
            </a:lvl4pPr>
            <a:lvl5pPr marL="2322210" indent="0">
              <a:buNone/>
              <a:defRPr sz="2540"/>
            </a:lvl5pPr>
            <a:lvl6pPr marL="2902763" indent="0">
              <a:buNone/>
              <a:defRPr sz="2540"/>
            </a:lvl6pPr>
            <a:lvl7pPr marL="3483315" indent="0">
              <a:buNone/>
              <a:defRPr sz="2540"/>
            </a:lvl7pPr>
            <a:lvl8pPr marL="4063868" indent="0">
              <a:buNone/>
              <a:defRPr sz="2540"/>
            </a:lvl8pPr>
            <a:lvl9pPr marL="4644420" indent="0">
              <a:buNone/>
              <a:defRPr sz="2540"/>
            </a:lvl9pPr>
          </a:lstStyle>
          <a:p>
            <a:pPr lvl="0"/>
            <a:endParaRPr lang="en-US" noProof="0"/>
          </a:p>
        </p:txBody>
      </p:sp>
      <p:sp>
        <p:nvSpPr>
          <p:cNvPr id="4" name="Text Placeholder 3"/>
          <p:cNvSpPr>
            <a:spLocks noGrp="1"/>
          </p:cNvSpPr>
          <p:nvPr>
            <p:ph type="body" sz="half" idx="2"/>
          </p:nvPr>
        </p:nvSpPr>
        <p:spPr>
          <a:xfrm>
            <a:off x="2388811" y="5367338"/>
            <a:ext cx="7315603" cy="804862"/>
          </a:xfrm>
        </p:spPr>
        <p:txBody>
          <a:bodyPr/>
          <a:lstStyle>
            <a:lvl1pPr marL="0" indent="0">
              <a:buNone/>
              <a:defRPr sz="1778"/>
            </a:lvl1pPr>
            <a:lvl2pPr marL="580553" indent="0">
              <a:buNone/>
              <a:defRPr sz="1524"/>
            </a:lvl2pPr>
            <a:lvl3pPr marL="1161105" indent="0">
              <a:buNone/>
              <a:defRPr sz="1270"/>
            </a:lvl3pPr>
            <a:lvl4pPr marL="1741658" indent="0">
              <a:buNone/>
              <a:defRPr sz="1143"/>
            </a:lvl4pPr>
            <a:lvl5pPr marL="2322210" indent="0">
              <a:buNone/>
              <a:defRPr sz="1143"/>
            </a:lvl5pPr>
            <a:lvl6pPr marL="2902763" indent="0">
              <a:buNone/>
              <a:defRPr sz="1143"/>
            </a:lvl6pPr>
            <a:lvl7pPr marL="3483315" indent="0">
              <a:buNone/>
              <a:defRPr sz="1143"/>
            </a:lvl7pPr>
            <a:lvl8pPr marL="4063868" indent="0">
              <a:buNone/>
              <a:defRPr sz="1143"/>
            </a:lvl8pPr>
            <a:lvl9pPr marL="4644420" indent="0">
              <a:buNone/>
              <a:defRPr sz="1143"/>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77A6E2B-DDA1-4ACB-8A3C-77239380CAB1}"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9FF0A2D-9AA0-49DB-8F53-22AEAB80AFDD}"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604" y="274643"/>
            <a:ext cx="2743603"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8798" y="274643"/>
            <a:ext cx="8037286"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D6A9C32-6590-476C-A823-4B2550E00B0B}"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86755" name="Rectangle 3"/>
          <p:cNvSpPr>
            <a:spLocks noGrp="1" noChangeArrowheads="1"/>
          </p:cNvSpPr>
          <p:nvPr>
            <p:ph type="ctrTitle"/>
          </p:nvPr>
        </p:nvSpPr>
        <p:spPr>
          <a:xfrm>
            <a:off x="914400" y="2130433"/>
            <a:ext cx="10363200" cy="1470025"/>
          </a:xfrm>
        </p:spPr>
        <p:txBody>
          <a:bodyPr/>
          <a:lstStyle>
            <a:lvl1pPr algn="ctr">
              <a:defRPr/>
            </a:lvl1pPr>
          </a:lstStyle>
          <a:p>
            <a:r>
              <a:rPr lang="en-US"/>
              <a:t>Click to edit Master title style</a:t>
            </a:r>
          </a:p>
        </p:txBody>
      </p:sp>
      <p:sp>
        <p:nvSpPr>
          <p:cNvPr id="586756" name="Rectangle 4"/>
          <p:cNvSpPr>
            <a:spLocks noGrp="1" noChangeArrowheads="1"/>
          </p:cNvSpPr>
          <p:nvPr>
            <p:ph type="subTitle" idx="1"/>
          </p:nvPr>
        </p:nvSpPr>
        <p:spPr>
          <a:xfrm>
            <a:off x="1828800" y="3886200"/>
            <a:ext cx="8534400" cy="1752600"/>
          </a:xfrm>
        </p:spPr>
        <p:txBody>
          <a:bodyPr/>
          <a:lstStyle>
            <a:lvl1pPr algn="ctr">
              <a:buFontTx/>
              <a:buNone/>
              <a:defRPr>
                <a:solidFill>
                  <a:srgbClr val="808080"/>
                </a:solidFill>
              </a:defRPr>
            </a:lvl1pPr>
          </a:lstStyle>
          <a:p>
            <a:r>
              <a:rPr lang="en-US"/>
              <a:t>Click to edit Master subtitle style</a:t>
            </a:r>
          </a:p>
        </p:txBody>
      </p:sp>
      <p:sp>
        <p:nvSpPr>
          <p:cNvPr id="4" name="Rectangle 6"/>
          <p:cNvSpPr>
            <a:spLocks noGrp="1" noChangeArrowheads="1"/>
          </p:cNvSpPr>
          <p:nvPr>
            <p:ph type="sldNum" sz="quarter" idx="10"/>
          </p:nvPr>
        </p:nvSpPr>
        <p:spPr>
          <a:ln/>
        </p:spPr>
        <p:txBody>
          <a:bodyPr/>
          <a:lstStyle>
            <a:lvl1pPr>
              <a:defRPr/>
            </a:lvl1pPr>
          </a:lstStyle>
          <a:p>
            <a:pPr>
              <a:defRPr/>
            </a:pPr>
            <a:fld id="{A4DCD9ED-7638-4465-96FE-42A54DD7DCD7}"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2792662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idx="1"/>
          </p:nvPr>
        </p:nvSpPr>
        <p:spPr/>
        <p:txBody>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B4556A47-DC3A-44B4-A287-45FE08BD7826}"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9041453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8"/>
            <a:ext cx="10363200" cy="1362075"/>
          </a:xfrm>
        </p:spPr>
        <p:txBody>
          <a:bodyPr anchor="t"/>
          <a:lstStyle>
            <a:lvl1pPr algn="l">
              <a:defRPr sz="5079" b="1" cap="all"/>
            </a:lvl1pPr>
          </a:lstStyle>
          <a:p>
            <a:r>
              <a:rPr lang="x-none"/>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540"/>
            </a:lvl1pPr>
            <a:lvl2pPr marL="580553" indent="0">
              <a:buNone/>
              <a:defRPr sz="2286"/>
            </a:lvl2pPr>
            <a:lvl3pPr marL="1161105" indent="0">
              <a:buNone/>
              <a:defRPr sz="2032"/>
            </a:lvl3pPr>
            <a:lvl4pPr marL="1741658" indent="0">
              <a:buNone/>
              <a:defRPr sz="1778"/>
            </a:lvl4pPr>
            <a:lvl5pPr marL="2322210" indent="0">
              <a:buNone/>
              <a:defRPr sz="1778"/>
            </a:lvl5pPr>
            <a:lvl6pPr marL="2902763" indent="0">
              <a:buNone/>
              <a:defRPr sz="1778"/>
            </a:lvl6pPr>
            <a:lvl7pPr marL="3483315" indent="0">
              <a:buNone/>
              <a:defRPr sz="1778"/>
            </a:lvl7pPr>
            <a:lvl8pPr marL="4063868" indent="0">
              <a:buNone/>
              <a:defRPr sz="1778"/>
            </a:lvl8pPr>
            <a:lvl9pPr marL="4644420" indent="0">
              <a:buNone/>
              <a:defRPr sz="1778"/>
            </a:lvl9pPr>
          </a:lstStyle>
          <a:p>
            <a:pPr lvl="0"/>
            <a:r>
              <a:rPr lang="x-none"/>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748931F6-218B-4F2F-996F-B554419DD6A4}"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6142424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sz="half" idx="1"/>
          </p:nvPr>
        </p:nvSpPr>
        <p:spPr>
          <a:xfrm>
            <a:off x="361244" y="982133"/>
            <a:ext cx="5633156" cy="4902200"/>
          </a:xfrm>
        </p:spPr>
        <p:txBody>
          <a:bodyPr/>
          <a:lstStyle>
            <a:lvl1pPr>
              <a:defRPr sz="2794" b="0"/>
            </a:lvl1pPr>
            <a:lvl2pPr>
              <a:defRPr sz="2794" b="0"/>
            </a:lvl2pPr>
            <a:lvl3pPr>
              <a:defRPr sz="2794" b="0"/>
            </a:lvl3pPr>
            <a:lvl4pPr>
              <a:defRPr sz="2794" b="0"/>
            </a:lvl4pPr>
            <a:lvl5pPr>
              <a:defRPr sz="2794" b="0"/>
            </a:lvl5pPr>
            <a:lvl6pPr>
              <a:defRPr sz="2286"/>
            </a:lvl6pPr>
            <a:lvl7pPr>
              <a:defRPr sz="2286"/>
            </a:lvl7pPr>
            <a:lvl8pPr>
              <a:defRPr sz="2286"/>
            </a:lvl8pPr>
            <a:lvl9pPr>
              <a:defRPr sz="2286"/>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Content Placeholder 3"/>
          <p:cNvSpPr>
            <a:spLocks noGrp="1"/>
          </p:cNvSpPr>
          <p:nvPr>
            <p:ph sz="half" idx="2"/>
          </p:nvPr>
        </p:nvSpPr>
        <p:spPr>
          <a:xfrm>
            <a:off x="6197600" y="982133"/>
            <a:ext cx="5588000" cy="4902200"/>
          </a:xfrm>
        </p:spPr>
        <p:txBody>
          <a:bodyPr/>
          <a:lstStyle>
            <a:lvl1pPr>
              <a:defRPr sz="2794" b="0"/>
            </a:lvl1pPr>
            <a:lvl2pPr>
              <a:defRPr sz="2794" b="0"/>
            </a:lvl2pPr>
            <a:lvl3pPr>
              <a:defRPr sz="2794" b="0"/>
            </a:lvl3pPr>
            <a:lvl4pPr>
              <a:defRPr sz="2794" b="0"/>
            </a:lvl4pPr>
            <a:lvl5pPr>
              <a:defRPr sz="2794" b="0"/>
            </a:lvl5pPr>
            <a:lvl6pPr>
              <a:defRPr sz="2286"/>
            </a:lvl6pPr>
            <a:lvl7pPr>
              <a:defRPr sz="2286"/>
            </a:lvl7pPr>
            <a:lvl8pPr>
              <a:defRPr sz="2286"/>
            </a:lvl8pPr>
            <a:lvl9pPr>
              <a:defRPr sz="2286"/>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F20512BB-9A9F-4B32-964F-EC651426365D}"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8690886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Rectangle 6"/>
          <p:cNvSpPr>
            <a:spLocks noGrp="1" noChangeArrowheads="1"/>
          </p:cNvSpPr>
          <p:nvPr>
            <p:ph type="sldNum" sz="quarter" idx="10"/>
          </p:nvPr>
        </p:nvSpPr>
        <p:spPr>
          <a:xfrm>
            <a:off x="11548938" y="6510343"/>
            <a:ext cx="453571" cy="217487"/>
          </a:xfrm>
          <a:ln/>
        </p:spPr>
        <p:txBody>
          <a:bodyPr/>
          <a:lstStyle>
            <a:lvl1pPr>
              <a:defRPr/>
            </a:lvl1pPr>
          </a:lstStyle>
          <a:p>
            <a:pPr>
              <a:defRPr/>
            </a:pPr>
            <a:fld id="{A4DCD9ED-7638-4465-96FE-42A54DD7DCD7}"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8814679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xfrm>
            <a:off x="11548938" y="6510343"/>
            <a:ext cx="453571" cy="217487"/>
          </a:xfrm>
          <a:ln/>
        </p:spPr>
        <p:txBody>
          <a:bodyPr/>
          <a:lstStyle>
            <a:lvl1pPr>
              <a:defRPr/>
            </a:lvl1pPr>
          </a:lstStyle>
          <a:p>
            <a:pPr>
              <a:defRPr/>
            </a:pPr>
            <a:fld id="{A4DCD9ED-7638-4465-96FE-42A54DD7DCD7}"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6632723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86755" name="Rectangle 3"/>
          <p:cNvSpPr>
            <a:spLocks noGrp="1" noChangeArrowheads="1"/>
          </p:cNvSpPr>
          <p:nvPr>
            <p:ph type="ctrTitle"/>
          </p:nvPr>
        </p:nvSpPr>
        <p:spPr>
          <a:xfrm>
            <a:off x="914400" y="2130433"/>
            <a:ext cx="10363200" cy="1470025"/>
          </a:xfrm>
        </p:spPr>
        <p:txBody>
          <a:bodyPr/>
          <a:lstStyle>
            <a:lvl1pPr algn="ctr">
              <a:defRPr/>
            </a:lvl1pPr>
          </a:lstStyle>
          <a:p>
            <a:r>
              <a:rPr lang="en-US"/>
              <a:t>Click to edit Master title style</a:t>
            </a:r>
          </a:p>
        </p:txBody>
      </p:sp>
      <p:sp>
        <p:nvSpPr>
          <p:cNvPr id="586756" name="Rectangle 4"/>
          <p:cNvSpPr>
            <a:spLocks noGrp="1" noChangeArrowheads="1"/>
          </p:cNvSpPr>
          <p:nvPr>
            <p:ph type="subTitle" idx="1"/>
          </p:nvPr>
        </p:nvSpPr>
        <p:spPr>
          <a:xfrm>
            <a:off x="1828800" y="3886200"/>
            <a:ext cx="8534400" cy="1752600"/>
          </a:xfrm>
        </p:spPr>
        <p:txBody>
          <a:bodyPr/>
          <a:lstStyle>
            <a:lvl1pPr algn="ctr">
              <a:buFontTx/>
              <a:buNone/>
              <a:defRPr>
                <a:solidFill>
                  <a:srgbClr val="808080"/>
                </a:solidFill>
              </a:defRPr>
            </a:lvl1pPr>
          </a:lstStyle>
          <a:p>
            <a:r>
              <a:rPr lang="en-US"/>
              <a:t>Click to edit Master subtitle style</a:t>
            </a:r>
          </a:p>
        </p:txBody>
      </p:sp>
      <p:sp>
        <p:nvSpPr>
          <p:cNvPr id="4" name="Rectangle 6"/>
          <p:cNvSpPr>
            <a:spLocks noGrp="1" noChangeArrowheads="1"/>
          </p:cNvSpPr>
          <p:nvPr>
            <p:ph type="sldNum" sz="quarter" idx="10"/>
          </p:nvPr>
        </p:nvSpPr>
        <p:spPr>
          <a:ln/>
        </p:spPr>
        <p:txBody>
          <a:bodyPr/>
          <a:lstStyle>
            <a:lvl1pPr>
              <a:defRPr/>
            </a:lvl1pPr>
          </a:lstStyle>
          <a:p>
            <a:pPr>
              <a:defRPr/>
            </a:pPr>
            <a:fld id="{A4DCD9ED-7638-4465-96FE-42A54DD7DCD7}"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463804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8"/>
            <a:ext cx="10363200" cy="1362075"/>
          </a:xfrm>
        </p:spPr>
        <p:txBody>
          <a:bodyPr anchor="t"/>
          <a:lstStyle>
            <a:lvl1pPr algn="l">
              <a:defRPr sz="5079" b="1" cap="all"/>
            </a:lvl1pPr>
          </a:lstStyle>
          <a:p>
            <a:r>
              <a:rPr lang="x-none"/>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540"/>
            </a:lvl1pPr>
            <a:lvl2pPr marL="580553" indent="0">
              <a:buNone/>
              <a:defRPr sz="2286"/>
            </a:lvl2pPr>
            <a:lvl3pPr marL="1161105" indent="0">
              <a:buNone/>
              <a:defRPr sz="2032"/>
            </a:lvl3pPr>
            <a:lvl4pPr marL="1741658" indent="0">
              <a:buNone/>
              <a:defRPr sz="1778"/>
            </a:lvl4pPr>
            <a:lvl5pPr marL="2322210" indent="0">
              <a:buNone/>
              <a:defRPr sz="1778"/>
            </a:lvl5pPr>
            <a:lvl6pPr marL="2902763" indent="0">
              <a:buNone/>
              <a:defRPr sz="1778"/>
            </a:lvl6pPr>
            <a:lvl7pPr marL="3483315" indent="0">
              <a:buNone/>
              <a:defRPr sz="1778"/>
            </a:lvl7pPr>
            <a:lvl8pPr marL="4063868" indent="0">
              <a:buNone/>
              <a:defRPr sz="1778"/>
            </a:lvl8pPr>
            <a:lvl9pPr marL="4644420" indent="0">
              <a:buNone/>
              <a:defRPr sz="1778"/>
            </a:lvl9pPr>
          </a:lstStyle>
          <a:p>
            <a:pPr lvl="0"/>
            <a:r>
              <a:rPr lang="x-none"/>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748931F6-218B-4F2F-996F-B554419DD6A4}"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idx="1"/>
          </p:nvPr>
        </p:nvSpPr>
        <p:spPr/>
        <p:txBody>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B4556A47-DC3A-44B4-A287-45FE08BD7826}"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0034985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8"/>
            <a:ext cx="10363200" cy="1362075"/>
          </a:xfrm>
        </p:spPr>
        <p:txBody>
          <a:bodyPr anchor="t"/>
          <a:lstStyle>
            <a:lvl1pPr algn="l">
              <a:defRPr sz="5079" b="1" cap="all"/>
            </a:lvl1pPr>
          </a:lstStyle>
          <a:p>
            <a:r>
              <a:rPr lang="x-none"/>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540"/>
            </a:lvl1pPr>
            <a:lvl2pPr marL="580553" indent="0">
              <a:buNone/>
              <a:defRPr sz="2286"/>
            </a:lvl2pPr>
            <a:lvl3pPr marL="1161105" indent="0">
              <a:buNone/>
              <a:defRPr sz="2032"/>
            </a:lvl3pPr>
            <a:lvl4pPr marL="1741658" indent="0">
              <a:buNone/>
              <a:defRPr sz="1778"/>
            </a:lvl4pPr>
            <a:lvl5pPr marL="2322210" indent="0">
              <a:buNone/>
              <a:defRPr sz="1778"/>
            </a:lvl5pPr>
            <a:lvl6pPr marL="2902763" indent="0">
              <a:buNone/>
              <a:defRPr sz="1778"/>
            </a:lvl6pPr>
            <a:lvl7pPr marL="3483315" indent="0">
              <a:buNone/>
              <a:defRPr sz="1778"/>
            </a:lvl7pPr>
            <a:lvl8pPr marL="4063868" indent="0">
              <a:buNone/>
              <a:defRPr sz="1778"/>
            </a:lvl8pPr>
            <a:lvl9pPr marL="4644420" indent="0">
              <a:buNone/>
              <a:defRPr sz="1778"/>
            </a:lvl9pPr>
          </a:lstStyle>
          <a:p>
            <a:pPr lvl="0"/>
            <a:r>
              <a:rPr lang="x-none"/>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748931F6-218B-4F2F-996F-B554419DD6A4}"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0462258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sz="half" idx="1"/>
          </p:nvPr>
        </p:nvSpPr>
        <p:spPr>
          <a:xfrm>
            <a:off x="361244" y="982133"/>
            <a:ext cx="5633156" cy="4902200"/>
          </a:xfrm>
        </p:spPr>
        <p:txBody>
          <a:bodyPr/>
          <a:lstStyle>
            <a:lvl1pPr>
              <a:defRPr sz="2794" b="0"/>
            </a:lvl1pPr>
            <a:lvl2pPr>
              <a:defRPr sz="2794" b="0"/>
            </a:lvl2pPr>
            <a:lvl3pPr>
              <a:defRPr sz="2794" b="0"/>
            </a:lvl3pPr>
            <a:lvl4pPr>
              <a:defRPr sz="2794" b="0"/>
            </a:lvl4pPr>
            <a:lvl5pPr>
              <a:defRPr sz="2794" b="0"/>
            </a:lvl5pPr>
            <a:lvl6pPr>
              <a:defRPr sz="2286"/>
            </a:lvl6pPr>
            <a:lvl7pPr>
              <a:defRPr sz="2286"/>
            </a:lvl7pPr>
            <a:lvl8pPr>
              <a:defRPr sz="2286"/>
            </a:lvl8pPr>
            <a:lvl9pPr>
              <a:defRPr sz="2286"/>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Content Placeholder 3"/>
          <p:cNvSpPr>
            <a:spLocks noGrp="1"/>
          </p:cNvSpPr>
          <p:nvPr>
            <p:ph sz="half" idx="2"/>
          </p:nvPr>
        </p:nvSpPr>
        <p:spPr>
          <a:xfrm>
            <a:off x="6197600" y="982133"/>
            <a:ext cx="5588000" cy="4902200"/>
          </a:xfrm>
        </p:spPr>
        <p:txBody>
          <a:bodyPr/>
          <a:lstStyle>
            <a:lvl1pPr>
              <a:defRPr sz="2794" b="0"/>
            </a:lvl1pPr>
            <a:lvl2pPr>
              <a:defRPr sz="2794" b="0"/>
            </a:lvl2pPr>
            <a:lvl3pPr>
              <a:defRPr sz="2794" b="0"/>
            </a:lvl3pPr>
            <a:lvl4pPr>
              <a:defRPr sz="2794" b="0"/>
            </a:lvl4pPr>
            <a:lvl5pPr>
              <a:defRPr sz="2794" b="0"/>
            </a:lvl5pPr>
            <a:lvl6pPr>
              <a:defRPr sz="2286"/>
            </a:lvl6pPr>
            <a:lvl7pPr>
              <a:defRPr sz="2286"/>
            </a:lvl7pPr>
            <a:lvl8pPr>
              <a:defRPr sz="2286"/>
            </a:lvl8pPr>
            <a:lvl9pPr>
              <a:defRPr sz="2286"/>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F20512BB-9A9F-4B32-964F-EC651426365D}"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4105009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Tree>
    <p:extLst>
      <p:ext uri="{BB962C8B-B14F-4D97-AF65-F5344CB8AC3E}">
        <p14:creationId xmlns:p14="http://schemas.microsoft.com/office/powerpoint/2010/main" val="39921489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18197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Rectangle 2"/>
          <p:cNvSpPr>
            <a:spLocks noGrp="1" noChangeArrowheads="1"/>
          </p:cNvSpPr>
          <p:nvPr>
            <p:ph type="sldNum" sz="quarter" idx="10"/>
          </p:nvPr>
        </p:nvSpPr>
        <p:spPr>
          <a:xfrm>
            <a:off x="9342971" y="6469069"/>
            <a:ext cx="2493434" cy="217487"/>
          </a:xfrm>
        </p:spPr>
        <p:txBody>
          <a:bodyPr/>
          <a:lstStyle>
            <a:lvl1pPr algn="r">
              <a:defRPr>
                <a:solidFill>
                  <a:schemeClr val="tx1"/>
                </a:solidFill>
                <a:latin typeface="Calibri" pitchFamily="34" charset="0"/>
                <a:cs typeface="Calibri" pitchFamily="34" charset="0"/>
              </a:defRPr>
            </a:lvl1pPr>
          </a:lstStyle>
          <a:p>
            <a:fld id="{EE31F959-14C5-456F-A385-F74BA9A4B4ED}"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975135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19671" y="300038"/>
            <a:ext cx="10911417" cy="608012"/>
          </a:xfrm>
        </p:spPr>
        <p:txBody>
          <a:bodyPr/>
          <a:lstStyle/>
          <a:p>
            <a:r>
              <a:rPr lang="en-US"/>
              <a:t>Click to edit Master title style</a:t>
            </a:r>
          </a:p>
        </p:txBody>
      </p:sp>
      <p:sp>
        <p:nvSpPr>
          <p:cNvPr id="3" name="Table Placeholder 2"/>
          <p:cNvSpPr>
            <a:spLocks noGrp="1"/>
          </p:cNvSpPr>
          <p:nvPr>
            <p:ph type="tbl" idx="1"/>
          </p:nvPr>
        </p:nvSpPr>
        <p:spPr>
          <a:xfrm>
            <a:off x="717555" y="1524000"/>
            <a:ext cx="10756900" cy="3576638"/>
          </a:xfrm>
        </p:spPr>
        <p:txBody>
          <a:bodyPr/>
          <a:lstStyle/>
          <a:p>
            <a:pPr lvl="0"/>
            <a:r>
              <a:rPr lang="en-US" noProof="0"/>
              <a:t>Click icon to add table</a:t>
            </a:r>
          </a:p>
        </p:txBody>
      </p:sp>
      <p:sp>
        <p:nvSpPr>
          <p:cNvPr id="4" name="Rectangle 6"/>
          <p:cNvSpPr>
            <a:spLocks noGrp="1" noChangeArrowheads="1"/>
          </p:cNvSpPr>
          <p:nvPr>
            <p:ph type="sldNum" sz="quarter" idx="10"/>
          </p:nvPr>
        </p:nvSpPr>
        <p:spPr>
          <a:ln/>
        </p:spPr>
        <p:txBody>
          <a:bodyPr/>
          <a:lstStyle>
            <a:lvl1pPr>
              <a:defRPr/>
            </a:lvl1pPr>
          </a:lstStyle>
          <a:p>
            <a:fld id="{EE31F959-14C5-456F-A385-F74BA9A4B4ED}"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8235579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Opening Static">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C7E968AD-0B3A-07F3-E900-FAB430A1B183}"/>
              </a:ext>
            </a:extLst>
          </p:cNvPr>
          <p:cNvPicPr>
            <a:picLocks noChangeAspect="1"/>
          </p:cNvPicPr>
          <p:nvPr/>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a:solidFill>
            <a:schemeClr val="bg1"/>
          </a:solidFill>
        </p:spPr>
      </p:pic>
      <p:sp>
        <p:nvSpPr>
          <p:cNvPr id="6" name="Opacity">
            <a:extLst>
              <a:ext uri="{FF2B5EF4-FFF2-40B4-BE49-F238E27FC236}">
                <a16:creationId xmlns:a16="http://schemas.microsoft.com/office/drawing/2014/main" id="{26F546F9-E243-8AB1-8BD9-1B4719E70AE4}"/>
              </a:ext>
            </a:extLst>
          </p:cNvPr>
          <p:cNvSpPr/>
          <p:nvPr/>
        </p:nvSpPr>
        <p:spPr>
          <a:xfrm>
            <a:off x="0" y="-1"/>
            <a:ext cx="12192000" cy="6858001"/>
          </a:xfrm>
          <a:prstGeom prst="rect">
            <a:avLst/>
          </a:prstGeom>
          <a:solidFill>
            <a:srgbClr val="005695">
              <a:alpha val="92274"/>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0" name="Synergistically iterate strategic growth strategies after cross alignments.…">
            <a:extLst>
              <a:ext uri="{FF2B5EF4-FFF2-40B4-BE49-F238E27FC236}">
                <a16:creationId xmlns:a16="http://schemas.microsoft.com/office/drawing/2014/main" id="{4674AC4A-7299-29E3-D623-916351790228}"/>
              </a:ext>
            </a:extLst>
          </p:cNvPr>
          <p:cNvSpPr txBox="1"/>
          <p:nvPr/>
        </p:nvSpPr>
        <p:spPr>
          <a:xfrm>
            <a:off x="2662163" y="4013880"/>
            <a:ext cx="6867575" cy="2323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lgn="ctr">
              <a:lnSpc>
                <a:spcPct val="120000"/>
              </a:lnSpc>
              <a:defRPr sz="4000" b="0">
                <a:solidFill>
                  <a:srgbClr val="2C2E3C"/>
                </a:solidFill>
                <a:latin typeface="Lato-Light"/>
                <a:ea typeface="Lato-Light"/>
                <a:cs typeface="Lato-Light"/>
                <a:sym typeface="Lato-Light"/>
              </a:defRPr>
            </a:pPr>
            <a:endParaRPr lang="en-US" sz="1401">
              <a:solidFill>
                <a:schemeClr val="bg1"/>
              </a:solidFill>
            </a:endParaRPr>
          </a:p>
        </p:txBody>
      </p:sp>
      <p:sp>
        <p:nvSpPr>
          <p:cNvPr id="11" name="Shape">
            <a:extLst>
              <a:ext uri="{FF2B5EF4-FFF2-40B4-BE49-F238E27FC236}">
                <a16:creationId xmlns:a16="http://schemas.microsoft.com/office/drawing/2014/main" id="{AB4B7F0A-BB59-EB18-9BE2-C1B494ADF853}"/>
              </a:ext>
            </a:extLst>
          </p:cNvPr>
          <p:cNvSpPr/>
          <p:nvPr/>
        </p:nvSpPr>
        <p:spPr>
          <a:xfrm>
            <a:off x="6032501" y="5968381"/>
            <a:ext cx="127001" cy="63501"/>
          </a:xfrm>
          <a:custGeom>
            <a:avLst/>
            <a:gdLst/>
            <a:ahLst/>
            <a:cxnLst>
              <a:cxn ang="0">
                <a:pos x="wd2" y="hd2"/>
              </a:cxn>
              <a:cxn ang="5400000">
                <a:pos x="wd2" y="hd2"/>
              </a:cxn>
              <a:cxn ang="10800000">
                <a:pos x="wd2" y="hd2"/>
              </a:cxn>
              <a:cxn ang="16200000">
                <a:pos x="wd2" y="hd2"/>
              </a:cxn>
            </a:cxnLst>
            <a:rect l="0" t="0" r="r" b="b"/>
            <a:pathLst>
              <a:path w="21600" h="21600" extrusionOk="0">
                <a:moveTo>
                  <a:pt x="21060" y="0"/>
                </a:moveTo>
                <a:cubicBezTo>
                  <a:pt x="20911" y="0"/>
                  <a:pt x="20776" y="121"/>
                  <a:pt x="20678" y="316"/>
                </a:cubicBezTo>
                <a:lnTo>
                  <a:pt x="10800" y="19033"/>
                </a:lnTo>
                <a:lnTo>
                  <a:pt x="922" y="316"/>
                </a:lnTo>
                <a:cubicBezTo>
                  <a:pt x="824" y="121"/>
                  <a:pt x="689" y="0"/>
                  <a:pt x="540" y="0"/>
                </a:cubicBezTo>
                <a:cubicBezTo>
                  <a:pt x="242" y="0"/>
                  <a:pt x="0" y="483"/>
                  <a:pt x="0" y="1080"/>
                </a:cubicBezTo>
                <a:cubicBezTo>
                  <a:pt x="0" y="1378"/>
                  <a:pt x="60" y="1648"/>
                  <a:pt x="158" y="1844"/>
                </a:cubicBezTo>
                <a:lnTo>
                  <a:pt x="10418" y="21284"/>
                </a:lnTo>
                <a:cubicBezTo>
                  <a:pt x="10516" y="21480"/>
                  <a:pt x="10651" y="21600"/>
                  <a:pt x="10800" y="21600"/>
                </a:cubicBezTo>
                <a:cubicBezTo>
                  <a:pt x="10949" y="21600"/>
                  <a:pt x="11084" y="21480"/>
                  <a:pt x="11182" y="21284"/>
                </a:cubicBezTo>
                <a:lnTo>
                  <a:pt x="21442" y="1844"/>
                </a:lnTo>
                <a:cubicBezTo>
                  <a:pt x="21540" y="1648"/>
                  <a:pt x="21600" y="1378"/>
                  <a:pt x="21600" y="1080"/>
                </a:cubicBezTo>
                <a:cubicBezTo>
                  <a:pt x="21600" y="483"/>
                  <a:pt x="21358" y="0"/>
                  <a:pt x="21060" y="0"/>
                </a:cubicBezTo>
              </a:path>
            </a:pathLst>
          </a:custGeom>
          <a:solidFill>
            <a:srgbClr val="F7F9FF"/>
          </a:solidFill>
          <a:ln w="12700">
            <a:miter lim="400000"/>
          </a:ln>
        </p:spPr>
        <p:txBody>
          <a:bodyPr lIns="19050" tIns="19050" rIns="19050" bIns="19050" anchor="ctr"/>
          <a:lstStyle/>
          <a:p>
            <a:pPr defTabSz="228593">
              <a:defRPr b="0">
                <a:solidFill>
                  <a:srgbClr val="FFFFFF"/>
                </a:solidFill>
                <a:effectLst>
                  <a:outerShdw blurRad="38100" dist="12700" dir="5400000" rotWithShape="0">
                    <a:srgbClr val="000000">
                      <a:alpha val="50000"/>
                    </a:srgbClr>
                  </a:outerShdw>
                </a:effectLst>
                <a:latin typeface="Lato Regular"/>
                <a:ea typeface="Lato Regular"/>
                <a:cs typeface="Lato Regular"/>
                <a:sym typeface="Lato Regular"/>
              </a:defRPr>
            </a:pPr>
            <a:endParaRPr sz="900"/>
          </a:p>
        </p:txBody>
      </p:sp>
      <p:pic>
        <p:nvPicPr>
          <p:cNvPr id="12" name="Picture 11">
            <a:extLst>
              <a:ext uri="{FF2B5EF4-FFF2-40B4-BE49-F238E27FC236}">
                <a16:creationId xmlns:a16="http://schemas.microsoft.com/office/drawing/2014/main" id="{B55F891B-8B52-0350-573D-1612EC2112C0}"/>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5420614" y="2418395"/>
            <a:ext cx="1350775" cy="388279"/>
          </a:xfrm>
          <a:prstGeom prst="rect">
            <a:avLst/>
          </a:prstGeom>
        </p:spPr>
      </p:pic>
      <p:sp>
        <p:nvSpPr>
          <p:cNvPr id="2" name="TextBox 1">
            <a:extLst>
              <a:ext uri="{FF2B5EF4-FFF2-40B4-BE49-F238E27FC236}">
                <a16:creationId xmlns:a16="http://schemas.microsoft.com/office/drawing/2014/main" id="{D66B9C22-954B-A648-443C-BF768E4484AD}"/>
              </a:ext>
            </a:extLst>
          </p:cNvPr>
          <p:cNvSpPr txBox="1"/>
          <p:nvPr/>
        </p:nvSpPr>
        <p:spPr>
          <a:xfrm>
            <a:off x="2837638" y="4013670"/>
            <a:ext cx="6516623" cy="232308"/>
          </a:xfrm>
          <a:prstGeom prst="rect">
            <a:avLst/>
          </a:prstGeom>
          <a:ln w="12700">
            <a:miter lim="400000"/>
          </a:ln>
        </p:spPr>
        <p:txBody>
          <a:bodyPr vert="horz" wrap="square" lIns="0" tIns="0" rIns="0" bIns="0" rtlCol="0">
            <a:spAutoFit/>
          </a:bodyPr>
          <a:lstStyle>
            <a:lvl1pPr indent="0" algn="ctr" defTabSz="1828800">
              <a:lnSpc>
                <a:spcPct val="120000"/>
              </a:lnSpc>
              <a:spcBef>
                <a:spcPts val="2000"/>
              </a:spcBef>
              <a:buFont typeface="Arial" panose="020B0604020202020204" pitchFamily="34" charset="0"/>
              <a:buNone/>
              <a:defRPr sz="2800" b="0">
                <a:solidFill>
                  <a:schemeClr val="bg1"/>
                </a:solidFill>
                <a:latin typeface="Lato-Light"/>
                <a:ea typeface="Lato-Light"/>
                <a:cs typeface="Lato-Light"/>
              </a:defRPr>
            </a:lvl1pPr>
            <a:lvl2pPr marL="1371600" indent="-457200" defTabSz="1828800">
              <a:lnSpc>
                <a:spcPct val="90000"/>
              </a:lnSpc>
              <a:spcBef>
                <a:spcPts val="1000"/>
              </a:spcBef>
              <a:buFont typeface="Arial" panose="020B0604020202020204" pitchFamily="34" charset="0"/>
              <a:buChar char="•"/>
              <a:defRPr sz="4800">
                <a:latin typeface="Lato" panose="020F0502020204030203" pitchFamily="34" charset="0"/>
                <a:ea typeface="Lato" panose="020F0502020204030203" pitchFamily="34" charset="0"/>
                <a:cs typeface="Lato" panose="020F0502020204030203" pitchFamily="34" charset="0"/>
              </a:defRPr>
            </a:lvl2pPr>
            <a:lvl3pPr marL="2286000" indent="-457200" defTabSz="1828800">
              <a:lnSpc>
                <a:spcPct val="90000"/>
              </a:lnSpc>
              <a:spcBef>
                <a:spcPts val="1000"/>
              </a:spcBef>
              <a:buFont typeface="Arial" panose="020B0604020202020204" pitchFamily="34" charset="0"/>
              <a:buChar char="•"/>
              <a:defRPr sz="4000">
                <a:latin typeface="Lato" panose="020F0502020204030203" pitchFamily="34" charset="0"/>
                <a:ea typeface="Lato" panose="020F0502020204030203" pitchFamily="34" charset="0"/>
                <a:cs typeface="Lato" panose="020F0502020204030203" pitchFamily="34" charset="0"/>
              </a:defRPr>
            </a:lvl3pPr>
            <a:lvl4pPr marL="3200400" indent="-457200" defTabSz="1828800">
              <a:lnSpc>
                <a:spcPct val="90000"/>
              </a:lnSpc>
              <a:spcBef>
                <a:spcPts val="1000"/>
              </a:spcBef>
              <a:buFont typeface="Arial" panose="020B0604020202020204" pitchFamily="34" charset="0"/>
              <a:buChar char="•"/>
              <a:defRPr sz="3600">
                <a:latin typeface="Lato" panose="020F0502020204030203" pitchFamily="34" charset="0"/>
                <a:ea typeface="Lato" panose="020F0502020204030203" pitchFamily="34" charset="0"/>
                <a:cs typeface="Lato" panose="020F0502020204030203" pitchFamily="34" charset="0"/>
              </a:defRPr>
            </a:lvl4pPr>
            <a:lvl5pPr marL="4114800" indent="-457200" defTabSz="1828800">
              <a:lnSpc>
                <a:spcPct val="90000"/>
              </a:lnSpc>
              <a:spcBef>
                <a:spcPts val="1000"/>
              </a:spcBef>
              <a:buFont typeface="Arial" panose="020B0604020202020204" pitchFamily="34" charset="0"/>
              <a:buChar char="•"/>
              <a:defRPr sz="3600">
                <a:latin typeface="Lato" panose="020F0502020204030203" pitchFamily="34" charset="0"/>
                <a:ea typeface="Lato" panose="020F0502020204030203" pitchFamily="34" charset="0"/>
                <a:cs typeface="Lato" panose="020F0502020204030203" pitchFamily="34" charset="0"/>
              </a:defRPr>
            </a:lvl5pPr>
            <a:lvl6pPr marL="5029200" indent="-457200" defTabSz="1828800">
              <a:lnSpc>
                <a:spcPct val="90000"/>
              </a:lnSpc>
              <a:spcBef>
                <a:spcPts val="1000"/>
              </a:spcBef>
              <a:buFont typeface="Arial" panose="020B0604020202020204" pitchFamily="34" charset="0"/>
              <a:buChar char="•"/>
              <a:defRPr sz="3600"/>
            </a:lvl6pPr>
            <a:lvl7pPr marL="5943600" indent="-457200" defTabSz="1828800">
              <a:lnSpc>
                <a:spcPct val="90000"/>
              </a:lnSpc>
              <a:spcBef>
                <a:spcPts val="1000"/>
              </a:spcBef>
              <a:buFont typeface="Arial" panose="020B0604020202020204" pitchFamily="34" charset="0"/>
              <a:buChar char="•"/>
              <a:defRPr sz="3600"/>
            </a:lvl7pPr>
            <a:lvl8pPr marL="6858000" indent="-457200" defTabSz="1828800">
              <a:lnSpc>
                <a:spcPct val="90000"/>
              </a:lnSpc>
              <a:spcBef>
                <a:spcPts val="1000"/>
              </a:spcBef>
              <a:buFont typeface="Arial" panose="020B0604020202020204" pitchFamily="34" charset="0"/>
              <a:buChar char="•"/>
              <a:defRPr sz="3600"/>
            </a:lvl8pPr>
            <a:lvl9pPr marL="7772400" indent="-457200" defTabSz="1828800">
              <a:lnSpc>
                <a:spcPct val="90000"/>
              </a:lnSpc>
              <a:spcBef>
                <a:spcPts val="1000"/>
              </a:spcBef>
              <a:buFont typeface="Arial" panose="020B0604020202020204" pitchFamily="34" charset="0"/>
              <a:buChar char="•"/>
              <a:defRPr sz="3600"/>
            </a:lvl9pPr>
          </a:lstStyle>
          <a:p>
            <a:pPr lvl="0"/>
            <a:r>
              <a:rPr lang="en-US" sz="1401"/>
              <a:t>Success usually comes to those who are too busy to be looking for it.</a:t>
            </a:r>
          </a:p>
        </p:txBody>
      </p:sp>
      <p:sp>
        <p:nvSpPr>
          <p:cNvPr id="3" name="TextBox 2">
            <a:extLst>
              <a:ext uri="{FF2B5EF4-FFF2-40B4-BE49-F238E27FC236}">
                <a16:creationId xmlns:a16="http://schemas.microsoft.com/office/drawing/2014/main" id="{861B8239-DB26-DB8E-88DC-EF78A2688CEE}"/>
              </a:ext>
            </a:extLst>
          </p:cNvPr>
          <p:cNvSpPr txBox="1"/>
          <p:nvPr/>
        </p:nvSpPr>
        <p:spPr>
          <a:xfrm>
            <a:off x="1194817" y="3154224"/>
            <a:ext cx="9802368" cy="580352"/>
          </a:xfrm>
          <a:prstGeom prst="rect">
            <a:avLst/>
          </a:prstGeom>
          <a:ln w="12700">
            <a:miter lim="400000"/>
          </a:ln>
        </p:spPr>
        <p:txBody>
          <a:bodyPr vert="horz" wrap="square" lIns="0" tIns="0" rIns="0" bIns="0" rtlCol="0" anchor="ctr" anchorCtr="1">
            <a:spAutoFit/>
          </a:bodyPr>
          <a:lstStyle>
            <a:lvl1pPr lvl="0" algn="ctr">
              <a:lnSpc>
                <a:spcPct val="120000"/>
              </a:lnSpc>
              <a:spcBef>
                <a:spcPct val="0"/>
              </a:spcBef>
              <a:buNone/>
              <a:defRPr sz="7000" b="1">
                <a:solidFill>
                  <a:srgbClr val="F7F9FF"/>
                </a:solidFill>
                <a:latin typeface="Lato Semibold" panose="020F0502020204030203" pitchFamily="34" charset="0"/>
                <a:ea typeface="Lato Semibold" panose="020F0502020204030203" pitchFamily="34" charset="0"/>
                <a:cs typeface="Lato Semibold" panose="020F0502020204030203" pitchFamily="34" charset="0"/>
              </a:defRPr>
            </a:lvl1pPr>
          </a:lstStyle>
          <a:p>
            <a:pPr lvl="0"/>
            <a:r>
              <a:rPr lang="en-US" sz="3500"/>
              <a:t>Worldwide Leader in Energy Industry Training</a:t>
            </a:r>
            <a:endParaRPr lang="en-AR" sz="3500"/>
          </a:p>
        </p:txBody>
      </p:sp>
      <p:pic>
        <p:nvPicPr>
          <p:cNvPr id="5" name="Picture Placeholder 3">
            <a:extLst>
              <a:ext uri="{FF2B5EF4-FFF2-40B4-BE49-F238E27FC236}">
                <a16:creationId xmlns:a16="http://schemas.microsoft.com/office/drawing/2014/main" id="{B34A0212-3060-22EA-7F41-8FEFF2705F33}"/>
              </a:ext>
            </a:extLst>
          </p:cNvPr>
          <p:cNvPicPr>
            <a:picLocks noChangeAspect="1"/>
          </p:cNvPicPr>
          <p:nvPr/>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a:solidFill>
            <a:schemeClr val="bg1"/>
          </a:solidFill>
        </p:spPr>
      </p:pic>
      <p:sp>
        <p:nvSpPr>
          <p:cNvPr id="7" name="Opacity">
            <a:extLst>
              <a:ext uri="{FF2B5EF4-FFF2-40B4-BE49-F238E27FC236}">
                <a16:creationId xmlns:a16="http://schemas.microsoft.com/office/drawing/2014/main" id="{8C6F2471-F0F5-267E-5A6B-7FCD58B3D7D6}"/>
              </a:ext>
            </a:extLst>
          </p:cNvPr>
          <p:cNvSpPr/>
          <p:nvPr/>
        </p:nvSpPr>
        <p:spPr>
          <a:xfrm>
            <a:off x="0" y="-1"/>
            <a:ext cx="12192000" cy="6858001"/>
          </a:xfrm>
          <a:prstGeom prst="rect">
            <a:avLst/>
          </a:prstGeom>
          <a:solidFill>
            <a:srgbClr val="005695">
              <a:alpha val="92274"/>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8" name="Synergistically iterate strategic growth strategies after cross alignments.…">
            <a:extLst>
              <a:ext uri="{FF2B5EF4-FFF2-40B4-BE49-F238E27FC236}">
                <a16:creationId xmlns:a16="http://schemas.microsoft.com/office/drawing/2014/main" id="{414F4E47-6FDB-9239-FCCE-C11DC9E5F32A}"/>
              </a:ext>
            </a:extLst>
          </p:cNvPr>
          <p:cNvSpPr txBox="1"/>
          <p:nvPr/>
        </p:nvSpPr>
        <p:spPr>
          <a:xfrm>
            <a:off x="2662163" y="4013880"/>
            <a:ext cx="6867575" cy="23230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algn="ctr">
              <a:lnSpc>
                <a:spcPct val="120000"/>
              </a:lnSpc>
              <a:defRPr sz="4000" b="0">
                <a:solidFill>
                  <a:srgbClr val="2C2E3C"/>
                </a:solidFill>
                <a:latin typeface="Lato-Light"/>
                <a:ea typeface="Lato-Light"/>
                <a:cs typeface="Lato-Light"/>
                <a:sym typeface="Lato-Light"/>
              </a:defRPr>
            </a:pPr>
            <a:endParaRPr lang="en-US" sz="1401">
              <a:solidFill>
                <a:schemeClr val="bg1"/>
              </a:solidFill>
            </a:endParaRPr>
          </a:p>
        </p:txBody>
      </p:sp>
      <p:sp>
        <p:nvSpPr>
          <p:cNvPr id="9" name="Shape">
            <a:extLst>
              <a:ext uri="{FF2B5EF4-FFF2-40B4-BE49-F238E27FC236}">
                <a16:creationId xmlns:a16="http://schemas.microsoft.com/office/drawing/2014/main" id="{FB2E4592-B3B0-82B0-94CF-2E284EE21360}"/>
              </a:ext>
            </a:extLst>
          </p:cNvPr>
          <p:cNvSpPr/>
          <p:nvPr/>
        </p:nvSpPr>
        <p:spPr>
          <a:xfrm>
            <a:off x="6032501" y="5968381"/>
            <a:ext cx="127001" cy="63501"/>
          </a:xfrm>
          <a:custGeom>
            <a:avLst/>
            <a:gdLst/>
            <a:ahLst/>
            <a:cxnLst>
              <a:cxn ang="0">
                <a:pos x="wd2" y="hd2"/>
              </a:cxn>
              <a:cxn ang="5400000">
                <a:pos x="wd2" y="hd2"/>
              </a:cxn>
              <a:cxn ang="10800000">
                <a:pos x="wd2" y="hd2"/>
              </a:cxn>
              <a:cxn ang="16200000">
                <a:pos x="wd2" y="hd2"/>
              </a:cxn>
            </a:cxnLst>
            <a:rect l="0" t="0" r="r" b="b"/>
            <a:pathLst>
              <a:path w="21600" h="21600" extrusionOk="0">
                <a:moveTo>
                  <a:pt x="21060" y="0"/>
                </a:moveTo>
                <a:cubicBezTo>
                  <a:pt x="20911" y="0"/>
                  <a:pt x="20776" y="121"/>
                  <a:pt x="20678" y="316"/>
                </a:cubicBezTo>
                <a:lnTo>
                  <a:pt x="10800" y="19033"/>
                </a:lnTo>
                <a:lnTo>
                  <a:pt x="922" y="316"/>
                </a:lnTo>
                <a:cubicBezTo>
                  <a:pt x="824" y="121"/>
                  <a:pt x="689" y="0"/>
                  <a:pt x="540" y="0"/>
                </a:cubicBezTo>
                <a:cubicBezTo>
                  <a:pt x="242" y="0"/>
                  <a:pt x="0" y="483"/>
                  <a:pt x="0" y="1080"/>
                </a:cubicBezTo>
                <a:cubicBezTo>
                  <a:pt x="0" y="1378"/>
                  <a:pt x="60" y="1648"/>
                  <a:pt x="158" y="1844"/>
                </a:cubicBezTo>
                <a:lnTo>
                  <a:pt x="10418" y="21284"/>
                </a:lnTo>
                <a:cubicBezTo>
                  <a:pt x="10516" y="21480"/>
                  <a:pt x="10651" y="21600"/>
                  <a:pt x="10800" y="21600"/>
                </a:cubicBezTo>
                <a:cubicBezTo>
                  <a:pt x="10949" y="21600"/>
                  <a:pt x="11084" y="21480"/>
                  <a:pt x="11182" y="21284"/>
                </a:cubicBezTo>
                <a:lnTo>
                  <a:pt x="21442" y="1844"/>
                </a:lnTo>
                <a:cubicBezTo>
                  <a:pt x="21540" y="1648"/>
                  <a:pt x="21600" y="1378"/>
                  <a:pt x="21600" y="1080"/>
                </a:cubicBezTo>
                <a:cubicBezTo>
                  <a:pt x="21600" y="483"/>
                  <a:pt x="21358" y="0"/>
                  <a:pt x="21060" y="0"/>
                </a:cubicBezTo>
              </a:path>
            </a:pathLst>
          </a:custGeom>
          <a:solidFill>
            <a:srgbClr val="F7F9FF"/>
          </a:solidFill>
          <a:ln w="12700">
            <a:miter lim="400000"/>
          </a:ln>
        </p:spPr>
        <p:txBody>
          <a:bodyPr lIns="19050" tIns="19050" rIns="19050" bIns="19050" anchor="ctr"/>
          <a:lstStyle/>
          <a:p>
            <a:pPr defTabSz="228593">
              <a:defRPr b="0">
                <a:solidFill>
                  <a:srgbClr val="FFFFFF"/>
                </a:solidFill>
                <a:effectLst>
                  <a:outerShdw blurRad="38100" dist="12700" dir="5400000" rotWithShape="0">
                    <a:srgbClr val="000000">
                      <a:alpha val="50000"/>
                    </a:srgbClr>
                  </a:outerShdw>
                </a:effectLst>
                <a:latin typeface="Lato Regular"/>
                <a:ea typeface="Lato Regular"/>
                <a:cs typeface="Lato Regular"/>
                <a:sym typeface="Lato Regular"/>
              </a:defRPr>
            </a:pPr>
            <a:endParaRPr sz="900"/>
          </a:p>
        </p:txBody>
      </p:sp>
      <p:pic>
        <p:nvPicPr>
          <p:cNvPr id="13" name="Picture 12">
            <a:extLst>
              <a:ext uri="{FF2B5EF4-FFF2-40B4-BE49-F238E27FC236}">
                <a16:creationId xmlns:a16="http://schemas.microsoft.com/office/drawing/2014/main" id="{A68BF902-4730-E986-31D5-66BB25013912}"/>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5420614" y="2418395"/>
            <a:ext cx="1350775" cy="388279"/>
          </a:xfrm>
          <a:prstGeom prst="rect">
            <a:avLst/>
          </a:prstGeom>
        </p:spPr>
      </p:pic>
      <p:sp>
        <p:nvSpPr>
          <p:cNvPr id="14" name="TextBox 13">
            <a:extLst>
              <a:ext uri="{FF2B5EF4-FFF2-40B4-BE49-F238E27FC236}">
                <a16:creationId xmlns:a16="http://schemas.microsoft.com/office/drawing/2014/main" id="{A1C36FB2-5A14-27CC-A063-C161C04CA301}"/>
              </a:ext>
            </a:extLst>
          </p:cNvPr>
          <p:cNvSpPr txBox="1"/>
          <p:nvPr/>
        </p:nvSpPr>
        <p:spPr>
          <a:xfrm>
            <a:off x="2268267" y="3966069"/>
            <a:ext cx="7782466" cy="232308"/>
          </a:xfrm>
          <a:prstGeom prst="rect">
            <a:avLst/>
          </a:prstGeom>
          <a:ln w="12700">
            <a:miter lim="400000"/>
          </a:ln>
        </p:spPr>
        <p:txBody>
          <a:bodyPr vert="horz" wrap="square" lIns="0" tIns="0" rIns="0" bIns="0" rtlCol="0">
            <a:spAutoFit/>
          </a:bodyPr>
          <a:lstStyle>
            <a:lvl1pPr indent="0" algn="ctr" defTabSz="1828800">
              <a:lnSpc>
                <a:spcPct val="120000"/>
              </a:lnSpc>
              <a:spcBef>
                <a:spcPts val="2000"/>
              </a:spcBef>
              <a:buFont typeface="Arial" panose="020B0604020202020204" pitchFamily="34" charset="0"/>
              <a:buNone/>
              <a:defRPr sz="2800" b="0">
                <a:solidFill>
                  <a:schemeClr val="bg1"/>
                </a:solidFill>
                <a:latin typeface="Lato-Light"/>
                <a:ea typeface="Lato-Light"/>
                <a:cs typeface="Lato-Light"/>
              </a:defRPr>
            </a:lvl1pPr>
            <a:lvl2pPr marL="1371600" indent="-457200" defTabSz="1828800">
              <a:lnSpc>
                <a:spcPct val="90000"/>
              </a:lnSpc>
              <a:spcBef>
                <a:spcPts val="1000"/>
              </a:spcBef>
              <a:buFont typeface="Arial" panose="020B0604020202020204" pitchFamily="34" charset="0"/>
              <a:buChar char="•"/>
              <a:defRPr sz="4800">
                <a:latin typeface="Lato" panose="020F0502020204030203" pitchFamily="34" charset="0"/>
                <a:ea typeface="Lato" panose="020F0502020204030203" pitchFamily="34" charset="0"/>
                <a:cs typeface="Lato" panose="020F0502020204030203" pitchFamily="34" charset="0"/>
              </a:defRPr>
            </a:lvl2pPr>
            <a:lvl3pPr marL="2286000" indent="-457200" defTabSz="1828800">
              <a:lnSpc>
                <a:spcPct val="90000"/>
              </a:lnSpc>
              <a:spcBef>
                <a:spcPts val="1000"/>
              </a:spcBef>
              <a:buFont typeface="Arial" panose="020B0604020202020204" pitchFamily="34" charset="0"/>
              <a:buChar char="•"/>
              <a:defRPr sz="4000">
                <a:latin typeface="Lato" panose="020F0502020204030203" pitchFamily="34" charset="0"/>
                <a:ea typeface="Lato" panose="020F0502020204030203" pitchFamily="34" charset="0"/>
                <a:cs typeface="Lato" panose="020F0502020204030203" pitchFamily="34" charset="0"/>
              </a:defRPr>
            </a:lvl3pPr>
            <a:lvl4pPr marL="3200400" indent="-457200" defTabSz="1828800">
              <a:lnSpc>
                <a:spcPct val="90000"/>
              </a:lnSpc>
              <a:spcBef>
                <a:spcPts val="1000"/>
              </a:spcBef>
              <a:buFont typeface="Arial" panose="020B0604020202020204" pitchFamily="34" charset="0"/>
              <a:buChar char="•"/>
              <a:defRPr sz="3600">
                <a:latin typeface="Lato" panose="020F0502020204030203" pitchFamily="34" charset="0"/>
                <a:ea typeface="Lato" panose="020F0502020204030203" pitchFamily="34" charset="0"/>
                <a:cs typeface="Lato" panose="020F0502020204030203" pitchFamily="34" charset="0"/>
              </a:defRPr>
            </a:lvl4pPr>
            <a:lvl5pPr marL="4114800" indent="-457200" defTabSz="1828800">
              <a:lnSpc>
                <a:spcPct val="90000"/>
              </a:lnSpc>
              <a:spcBef>
                <a:spcPts val="1000"/>
              </a:spcBef>
              <a:buFont typeface="Arial" panose="020B0604020202020204" pitchFamily="34" charset="0"/>
              <a:buChar char="•"/>
              <a:defRPr sz="3600">
                <a:latin typeface="Lato" panose="020F0502020204030203" pitchFamily="34" charset="0"/>
                <a:ea typeface="Lato" panose="020F0502020204030203" pitchFamily="34" charset="0"/>
                <a:cs typeface="Lato" panose="020F0502020204030203" pitchFamily="34" charset="0"/>
              </a:defRPr>
            </a:lvl5pPr>
            <a:lvl6pPr marL="5029200" indent="-457200" defTabSz="1828800">
              <a:lnSpc>
                <a:spcPct val="90000"/>
              </a:lnSpc>
              <a:spcBef>
                <a:spcPts val="1000"/>
              </a:spcBef>
              <a:buFont typeface="Arial" panose="020B0604020202020204" pitchFamily="34" charset="0"/>
              <a:buChar char="•"/>
              <a:defRPr sz="3600"/>
            </a:lvl6pPr>
            <a:lvl7pPr marL="5943600" indent="-457200" defTabSz="1828800">
              <a:lnSpc>
                <a:spcPct val="90000"/>
              </a:lnSpc>
              <a:spcBef>
                <a:spcPts val="1000"/>
              </a:spcBef>
              <a:buFont typeface="Arial" panose="020B0604020202020204" pitchFamily="34" charset="0"/>
              <a:buChar char="•"/>
              <a:defRPr sz="3600"/>
            </a:lvl7pPr>
            <a:lvl8pPr marL="6858000" indent="-457200" defTabSz="1828800">
              <a:lnSpc>
                <a:spcPct val="90000"/>
              </a:lnSpc>
              <a:spcBef>
                <a:spcPts val="1000"/>
              </a:spcBef>
              <a:buFont typeface="Arial" panose="020B0604020202020204" pitchFamily="34" charset="0"/>
              <a:buChar char="•"/>
              <a:defRPr sz="3600"/>
            </a:lvl8pPr>
            <a:lvl9pPr marL="7772400" indent="-457200" defTabSz="1828800">
              <a:lnSpc>
                <a:spcPct val="90000"/>
              </a:lnSpc>
              <a:spcBef>
                <a:spcPts val="1000"/>
              </a:spcBef>
              <a:buFont typeface="Arial" panose="020B0604020202020204" pitchFamily="34" charset="0"/>
              <a:buChar char="•"/>
              <a:defRPr sz="3600"/>
            </a:lvl9pPr>
          </a:lstStyle>
          <a:p>
            <a:pPr lvl="0"/>
            <a:r>
              <a:rPr lang="en-US" sz="1401"/>
              <a:t>Developing people to make a difference through innovative learning and development solutions.</a:t>
            </a:r>
          </a:p>
        </p:txBody>
      </p:sp>
      <p:sp>
        <p:nvSpPr>
          <p:cNvPr id="15" name="TextBox 14">
            <a:extLst>
              <a:ext uri="{FF2B5EF4-FFF2-40B4-BE49-F238E27FC236}">
                <a16:creationId xmlns:a16="http://schemas.microsoft.com/office/drawing/2014/main" id="{C82F1E72-2866-6CC9-70E1-F1C25297251E}"/>
              </a:ext>
            </a:extLst>
          </p:cNvPr>
          <p:cNvSpPr txBox="1"/>
          <p:nvPr/>
        </p:nvSpPr>
        <p:spPr>
          <a:xfrm>
            <a:off x="1194817" y="3154224"/>
            <a:ext cx="9802368" cy="580352"/>
          </a:xfrm>
          <a:prstGeom prst="rect">
            <a:avLst/>
          </a:prstGeom>
          <a:ln w="12700">
            <a:miter lim="400000"/>
          </a:ln>
        </p:spPr>
        <p:txBody>
          <a:bodyPr vert="horz" wrap="square" lIns="0" tIns="0" rIns="0" bIns="0" rtlCol="0" anchor="ctr" anchorCtr="1">
            <a:spAutoFit/>
          </a:bodyPr>
          <a:lstStyle>
            <a:lvl1pPr lvl="0" algn="ctr">
              <a:lnSpc>
                <a:spcPct val="120000"/>
              </a:lnSpc>
              <a:spcBef>
                <a:spcPct val="0"/>
              </a:spcBef>
              <a:buNone/>
              <a:defRPr sz="7000" b="1">
                <a:solidFill>
                  <a:srgbClr val="F7F9FF"/>
                </a:solidFill>
                <a:latin typeface="Lato Semibold" panose="020F0502020204030203" pitchFamily="34" charset="0"/>
                <a:ea typeface="Lato Semibold" panose="020F0502020204030203" pitchFamily="34" charset="0"/>
                <a:cs typeface="Lato Semibold" panose="020F0502020204030203" pitchFamily="34" charset="0"/>
              </a:defRPr>
            </a:lvl1pPr>
          </a:lstStyle>
          <a:p>
            <a:pPr lvl="0"/>
            <a:r>
              <a:rPr lang="en-US" sz="3500"/>
              <a:t>Worldwide Leader in Energy Industry Training</a:t>
            </a:r>
            <a:endParaRPr lang="en-AR" sz="3500"/>
          </a:p>
        </p:txBody>
      </p:sp>
    </p:spTree>
    <p:extLst>
      <p:ext uri="{BB962C8B-B14F-4D97-AF65-F5344CB8AC3E}">
        <p14:creationId xmlns:p14="http://schemas.microsoft.com/office/powerpoint/2010/main" val="2031653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3FDCA-A5C8-7F37-E937-40C27B3D909A}"/>
              </a:ext>
            </a:extLst>
          </p:cNvPr>
          <p:cNvSpPr>
            <a:spLocks noGrp="1"/>
          </p:cNvSpPr>
          <p:nvPr>
            <p:ph type="ctrTitle" hasCustomPrompt="1"/>
          </p:nvPr>
        </p:nvSpPr>
        <p:spPr>
          <a:xfrm>
            <a:off x="1524000" y="1515863"/>
            <a:ext cx="9144000" cy="1323952"/>
          </a:xfrm>
          <a:prstGeom prst="rect">
            <a:avLst/>
          </a:prstGeom>
          <a:ln w="12700">
            <a:miter lim="400000"/>
          </a:ln>
        </p:spPr>
        <p:txBody>
          <a:bodyPr wrap="square" lIns="0" tIns="0" rIns="0" bIns="0" anchor="b" anchorCtr="0">
            <a:normAutofit/>
          </a:bodyPr>
          <a:lstStyle>
            <a:lvl1pPr marL="0" indent="0" algn="ctr">
              <a:buFont typeface="Arial" panose="020B0604020202020204" pitchFamily="34" charset="0"/>
              <a:buNone/>
              <a:defRPr lang="en-US" sz="4400" b="0" dirty="0">
                <a:solidFill>
                  <a:schemeClr val="tx1">
                    <a:lumMod val="95000"/>
                    <a:lumOff val="5000"/>
                  </a:schemeClr>
                </a:solidFill>
                <a:latin typeface="Lato Medium"/>
                <a:ea typeface="Lato Medium"/>
                <a:cs typeface="Lato Medium"/>
              </a:defRPr>
            </a:lvl1pPr>
          </a:lstStyle>
          <a:p>
            <a:pPr marL="0" lvl="0" algn="ctr" defTabSz="457185"/>
            <a:r>
              <a:rPr lang="en-US"/>
              <a:t>Click to edit presentation title</a:t>
            </a:r>
          </a:p>
        </p:txBody>
      </p:sp>
      <p:sp>
        <p:nvSpPr>
          <p:cNvPr id="3" name="Subtitle 2">
            <a:extLst>
              <a:ext uri="{FF2B5EF4-FFF2-40B4-BE49-F238E27FC236}">
                <a16:creationId xmlns:a16="http://schemas.microsoft.com/office/drawing/2014/main" id="{13F84130-A132-25F3-5731-39746061AB1C}"/>
              </a:ext>
            </a:extLst>
          </p:cNvPr>
          <p:cNvSpPr>
            <a:spLocks noGrp="1"/>
          </p:cNvSpPr>
          <p:nvPr>
            <p:ph type="subTitle" idx="1" hasCustomPrompt="1"/>
          </p:nvPr>
        </p:nvSpPr>
        <p:spPr>
          <a:xfrm>
            <a:off x="1524000" y="3429002"/>
            <a:ext cx="9144000" cy="1766451"/>
          </a:xfrm>
          <a:prstGeom prst="rect">
            <a:avLst/>
          </a:prstGeom>
          <a:ln w="12700">
            <a:miter lim="400000"/>
          </a:ln>
        </p:spPr>
        <p:txBody>
          <a:bodyPr wrap="square" lIns="0" tIns="0" rIns="0" bIns="0" anchor="ctr">
            <a:normAutofit/>
          </a:bodyPr>
          <a:lstStyle>
            <a:lvl1pPr marL="0" indent="0" algn="ctr">
              <a:buNone/>
              <a:defRPr lang="en-US" sz="1600" b="0" dirty="0">
                <a:solidFill>
                  <a:srgbClr val="3B6E8F"/>
                </a:solidFill>
                <a:latin typeface="Lato-Light"/>
                <a:ea typeface="Lato-Light"/>
                <a:cs typeface="Lato-Light"/>
              </a:defRPr>
            </a:lvl1pPr>
          </a:lstStyle>
          <a:p>
            <a:pPr marL="0" lvl="0" algn="ctr" defTabSz="457185">
              <a:lnSpc>
                <a:spcPct val="150000"/>
              </a:lnSpc>
            </a:pPr>
            <a:r>
              <a:rPr lang="en-US"/>
              <a:t>Click to edit presentation objectives</a:t>
            </a:r>
          </a:p>
        </p:txBody>
      </p:sp>
      <p:sp>
        <p:nvSpPr>
          <p:cNvPr id="7" name="Shape">
            <a:extLst>
              <a:ext uri="{FF2B5EF4-FFF2-40B4-BE49-F238E27FC236}">
                <a16:creationId xmlns:a16="http://schemas.microsoft.com/office/drawing/2014/main" id="{77A4617B-51DB-89B4-F0C3-E24DD0D86EEA}"/>
              </a:ext>
            </a:extLst>
          </p:cNvPr>
          <p:cNvSpPr/>
          <p:nvPr/>
        </p:nvSpPr>
        <p:spPr>
          <a:xfrm>
            <a:off x="6032501" y="5943328"/>
            <a:ext cx="127001" cy="63501"/>
          </a:xfrm>
          <a:custGeom>
            <a:avLst/>
            <a:gdLst/>
            <a:ahLst/>
            <a:cxnLst>
              <a:cxn ang="0">
                <a:pos x="wd2" y="hd2"/>
              </a:cxn>
              <a:cxn ang="5400000">
                <a:pos x="wd2" y="hd2"/>
              </a:cxn>
              <a:cxn ang="10800000">
                <a:pos x="wd2" y="hd2"/>
              </a:cxn>
              <a:cxn ang="16200000">
                <a:pos x="wd2" y="hd2"/>
              </a:cxn>
            </a:cxnLst>
            <a:rect l="0" t="0" r="r" b="b"/>
            <a:pathLst>
              <a:path w="21600" h="21600" extrusionOk="0">
                <a:moveTo>
                  <a:pt x="21060" y="0"/>
                </a:moveTo>
                <a:cubicBezTo>
                  <a:pt x="20911" y="0"/>
                  <a:pt x="20776" y="121"/>
                  <a:pt x="20678" y="316"/>
                </a:cubicBezTo>
                <a:lnTo>
                  <a:pt x="10800" y="19033"/>
                </a:lnTo>
                <a:lnTo>
                  <a:pt x="922" y="316"/>
                </a:lnTo>
                <a:cubicBezTo>
                  <a:pt x="824" y="121"/>
                  <a:pt x="689" y="0"/>
                  <a:pt x="540" y="0"/>
                </a:cubicBezTo>
                <a:cubicBezTo>
                  <a:pt x="242" y="0"/>
                  <a:pt x="0" y="483"/>
                  <a:pt x="0" y="1080"/>
                </a:cubicBezTo>
                <a:cubicBezTo>
                  <a:pt x="0" y="1378"/>
                  <a:pt x="60" y="1648"/>
                  <a:pt x="158" y="1844"/>
                </a:cubicBezTo>
                <a:lnTo>
                  <a:pt x="10418" y="21284"/>
                </a:lnTo>
                <a:cubicBezTo>
                  <a:pt x="10516" y="21480"/>
                  <a:pt x="10651" y="21600"/>
                  <a:pt x="10800" y="21600"/>
                </a:cubicBezTo>
                <a:cubicBezTo>
                  <a:pt x="10949" y="21600"/>
                  <a:pt x="11084" y="21480"/>
                  <a:pt x="11182" y="21284"/>
                </a:cubicBezTo>
                <a:lnTo>
                  <a:pt x="21442" y="1844"/>
                </a:lnTo>
                <a:cubicBezTo>
                  <a:pt x="21540" y="1648"/>
                  <a:pt x="21600" y="1378"/>
                  <a:pt x="21600" y="1080"/>
                </a:cubicBezTo>
                <a:cubicBezTo>
                  <a:pt x="21600" y="483"/>
                  <a:pt x="21358" y="0"/>
                  <a:pt x="21060" y="0"/>
                </a:cubicBezTo>
              </a:path>
            </a:pathLst>
          </a:custGeom>
          <a:solidFill>
            <a:srgbClr val="373C47"/>
          </a:solidFill>
          <a:ln w="12700">
            <a:miter lim="400000"/>
          </a:ln>
        </p:spPr>
        <p:txBody>
          <a:bodyPr lIns="19050" tIns="19050" rIns="19050" bIns="19050" anchor="ctr"/>
          <a:lstStyle/>
          <a:p>
            <a:pPr defTabSz="228593">
              <a:defRPr b="0">
                <a:solidFill>
                  <a:srgbClr val="FFFFFF"/>
                </a:solidFill>
                <a:effectLst>
                  <a:outerShdw blurRad="38100" dist="12700" dir="5400000" rotWithShape="0">
                    <a:srgbClr val="000000">
                      <a:alpha val="50000"/>
                    </a:srgbClr>
                  </a:outerShdw>
                </a:effectLst>
                <a:latin typeface="Lato Regular"/>
                <a:ea typeface="Lato Regular"/>
                <a:cs typeface="Lato Regular"/>
                <a:sym typeface="Lato Regular"/>
              </a:defRPr>
            </a:pPr>
            <a:endParaRPr sz="900"/>
          </a:p>
        </p:txBody>
      </p:sp>
      <p:pic>
        <p:nvPicPr>
          <p:cNvPr id="4" name="IHRDC 55 years" descr="A black and blue text with white letters&#10;&#10;Description automatically generated">
            <a:extLst>
              <a:ext uri="{FF2B5EF4-FFF2-40B4-BE49-F238E27FC236}">
                <a16:creationId xmlns:a16="http://schemas.microsoft.com/office/drawing/2014/main" id="{BC188EB6-AE46-8329-2A3B-3BD4FDDDA204}"/>
              </a:ext>
            </a:extLst>
          </p:cNvPr>
          <p:cNvPicPr>
            <a:picLocks noChangeAspect="1"/>
          </p:cNvPicPr>
          <p:nvPr/>
        </p:nvPicPr>
        <p:blipFill>
          <a:blip r:embed="rId2"/>
          <a:stretch>
            <a:fillRect/>
          </a:stretch>
        </p:blipFill>
        <p:spPr>
          <a:xfrm>
            <a:off x="4284768" y="767988"/>
            <a:ext cx="3495464" cy="994720"/>
          </a:xfrm>
          <a:prstGeom prst="rect">
            <a:avLst/>
          </a:prstGeom>
        </p:spPr>
      </p:pic>
      <p:sp>
        <p:nvSpPr>
          <p:cNvPr id="5" name="Line">
            <a:extLst>
              <a:ext uri="{FF2B5EF4-FFF2-40B4-BE49-F238E27FC236}">
                <a16:creationId xmlns:a16="http://schemas.microsoft.com/office/drawing/2014/main" id="{0C1CC8E8-9727-C073-5A7A-31EA5F93EBFF}"/>
              </a:ext>
            </a:extLst>
          </p:cNvPr>
          <p:cNvSpPr>
            <a:spLocks noGrp="1"/>
          </p:cNvSpPr>
          <p:nvPr>
            <p:ph type="body" sz="quarter" idx="48" hasCustomPrompt="1"/>
          </p:nvPr>
        </p:nvSpPr>
        <p:spPr>
          <a:xfrm>
            <a:off x="5574221" y="3150469"/>
            <a:ext cx="916557" cy="45493"/>
          </a:xfrm>
          <a:prstGeom prst="rect">
            <a:avLst/>
          </a:prstGeom>
          <a:solidFill>
            <a:srgbClr val="005595"/>
          </a:solidFill>
          <a:ln>
            <a:solidFill>
              <a:schemeClr val="accent1"/>
            </a:solidFill>
          </a:ln>
        </p:spPr>
        <p:txBody>
          <a:bodyPr lIns="0" tIns="0" rIns="0" bIns="0" anchor="b">
            <a:noAutofit/>
          </a:bodyPr>
          <a:lstStyle>
            <a:lvl1pPr algn="l">
              <a:defRPr lang="en-US" sz="127" dirty="0">
                <a:solidFill>
                  <a:srgbClr val="0A6CD1">
                    <a:alpha val="0"/>
                  </a:srgbClr>
                </a:solidFill>
              </a:defRPr>
            </a:lvl1pPr>
          </a:lstStyle>
          <a:p>
            <a:pPr lvl="0"/>
            <a:r>
              <a:rPr lang="en-US"/>
              <a:t>\</a:t>
            </a:r>
          </a:p>
        </p:txBody>
      </p:sp>
      <p:sp>
        <p:nvSpPr>
          <p:cNvPr id="6" name="Shape">
            <a:extLst>
              <a:ext uri="{FF2B5EF4-FFF2-40B4-BE49-F238E27FC236}">
                <a16:creationId xmlns:a16="http://schemas.microsoft.com/office/drawing/2014/main" id="{A3615C18-995E-D954-6BDF-92E2EAB68F7B}"/>
              </a:ext>
            </a:extLst>
          </p:cNvPr>
          <p:cNvSpPr/>
          <p:nvPr/>
        </p:nvSpPr>
        <p:spPr>
          <a:xfrm>
            <a:off x="6032501" y="5943328"/>
            <a:ext cx="127001" cy="63501"/>
          </a:xfrm>
          <a:custGeom>
            <a:avLst/>
            <a:gdLst/>
            <a:ahLst/>
            <a:cxnLst>
              <a:cxn ang="0">
                <a:pos x="wd2" y="hd2"/>
              </a:cxn>
              <a:cxn ang="5400000">
                <a:pos x="wd2" y="hd2"/>
              </a:cxn>
              <a:cxn ang="10800000">
                <a:pos x="wd2" y="hd2"/>
              </a:cxn>
              <a:cxn ang="16200000">
                <a:pos x="wd2" y="hd2"/>
              </a:cxn>
            </a:cxnLst>
            <a:rect l="0" t="0" r="r" b="b"/>
            <a:pathLst>
              <a:path w="21600" h="21600" extrusionOk="0">
                <a:moveTo>
                  <a:pt x="21060" y="0"/>
                </a:moveTo>
                <a:cubicBezTo>
                  <a:pt x="20911" y="0"/>
                  <a:pt x="20776" y="121"/>
                  <a:pt x="20678" y="316"/>
                </a:cubicBezTo>
                <a:lnTo>
                  <a:pt x="10800" y="19033"/>
                </a:lnTo>
                <a:lnTo>
                  <a:pt x="922" y="316"/>
                </a:lnTo>
                <a:cubicBezTo>
                  <a:pt x="824" y="121"/>
                  <a:pt x="689" y="0"/>
                  <a:pt x="540" y="0"/>
                </a:cubicBezTo>
                <a:cubicBezTo>
                  <a:pt x="242" y="0"/>
                  <a:pt x="0" y="483"/>
                  <a:pt x="0" y="1080"/>
                </a:cubicBezTo>
                <a:cubicBezTo>
                  <a:pt x="0" y="1378"/>
                  <a:pt x="60" y="1648"/>
                  <a:pt x="158" y="1844"/>
                </a:cubicBezTo>
                <a:lnTo>
                  <a:pt x="10418" y="21284"/>
                </a:lnTo>
                <a:cubicBezTo>
                  <a:pt x="10516" y="21480"/>
                  <a:pt x="10651" y="21600"/>
                  <a:pt x="10800" y="21600"/>
                </a:cubicBezTo>
                <a:cubicBezTo>
                  <a:pt x="10949" y="21600"/>
                  <a:pt x="11084" y="21480"/>
                  <a:pt x="11182" y="21284"/>
                </a:cubicBezTo>
                <a:lnTo>
                  <a:pt x="21442" y="1844"/>
                </a:lnTo>
                <a:cubicBezTo>
                  <a:pt x="21540" y="1648"/>
                  <a:pt x="21600" y="1378"/>
                  <a:pt x="21600" y="1080"/>
                </a:cubicBezTo>
                <a:cubicBezTo>
                  <a:pt x="21600" y="483"/>
                  <a:pt x="21358" y="0"/>
                  <a:pt x="21060" y="0"/>
                </a:cubicBezTo>
              </a:path>
            </a:pathLst>
          </a:custGeom>
          <a:solidFill>
            <a:srgbClr val="373C47"/>
          </a:solidFill>
          <a:ln w="12700">
            <a:miter lim="400000"/>
          </a:ln>
        </p:spPr>
        <p:txBody>
          <a:bodyPr lIns="19050" tIns="19050" rIns="19050" bIns="19050" anchor="ctr"/>
          <a:lstStyle/>
          <a:p>
            <a:pPr defTabSz="228593">
              <a:defRPr b="0">
                <a:solidFill>
                  <a:srgbClr val="FFFFFF"/>
                </a:solidFill>
                <a:effectLst>
                  <a:outerShdw blurRad="38100" dist="12700" dir="5400000" rotWithShape="0">
                    <a:srgbClr val="000000">
                      <a:alpha val="50000"/>
                    </a:srgbClr>
                  </a:outerShdw>
                </a:effectLst>
                <a:latin typeface="Lato Regular"/>
                <a:ea typeface="Lato Regular"/>
                <a:cs typeface="Lato Regular"/>
                <a:sym typeface="Lato Regular"/>
              </a:defRPr>
            </a:pPr>
            <a:endParaRPr sz="900"/>
          </a:p>
        </p:txBody>
      </p:sp>
      <p:pic>
        <p:nvPicPr>
          <p:cNvPr id="8" name="IHRDC 55 years" descr="A black and blue text with white letters&#10;&#10;Description automatically generated">
            <a:extLst>
              <a:ext uri="{FF2B5EF4-FFF2-40B4-BE49-F238E27FC236}">
                <a16:creationId xmlns:a16="http://schemas.microsoft.com/office/drawing/2014/main" id="{4FE2C3E4-D97D-E190-7FD0-092301F157C4}"/>
              </a:ext>
            </a:extLst>
          </p:cNvPr>
          <p:cNvPicPr>
            <a:picLocks noChangeAspect="1"/>
          </p:cNvPicPr>
          <p:nvPr/>
        </p:nvPicPr>
        <p:blipFill>
          <a:blip r:embed="rId2"/>
          <a:stretch>
            <a:fillRect/>
          </a:stretch>
        </p:blipFill>
        <p:spPr>
          <a:xfrm>
            <a:off x="4284768" y="767988"/>
            <a:ext cx="3495464" cy="994720"/>
          </a:xfrm>
          <a:prstGeom prst="rect">
            <a:avLst/>
          </a:prstGeom>
        </p:spPr>
      </p:pic>
    </p:spTree>
    <p:extLst>
      <p:ext uri="{BB962C8B-B14F-4D97-AF65-F5344CB8AC3E}">
        <p14:creationId xmlns:p14="http://schemas.microsoft.com/office/powerpoint/2010/main" val="398227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8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500" fill="hold"/>
                                        <p:tgtEl>
                                          <p:spTgt spid="7"/>
                                        </p:tgtEl>
                                        <p:attrNameLst>
                                          <p:attrName>ppt_x</p:attrName>
                                        </p:attrNameLst>
                                      </p:cBhvr>
                                      <p:tavLst>
                                        <p:tav tm="0">
                                          <p:val>
                                            <p:strVal val="#ppt_x"/>
                                          </p:val>
                                        </p:tav>
                                        <p:tav tm="100000">
                                          <p:val>
                                            <p:strVal val="#ppt_x"/>
                                          </p:val>
                                        </p:tav>
                                      </p:tavLst>
                                    </p:anim>
                                    <p:anim calcmode="lin" valueType="num">
                                      <p:cBhvr additive="base">
                                        <p:cTn id="8" dur="1500" fill="hold"/>
                                        <p:tgtEl>
                                          <p:spTgt spid="7"/>
                                        </p:tgtEl>
                                        <p:attrNameLst>
                                          <p:attrName>ppt_y</p:attrName>
                                        </p:attrNameLst>
                                      </p:cBhvr>
                                      <p:tavLst>
                                        <p:tav tm="0">
                                          <p:val>
                                            <p:strVal val="1+#ppt_h/2"/>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750"/>
                                        <p:tgtEl>
                                          <p:spTgt spid="5"/>
                                        </p:tgtEl>
                                      </p:cBhvr>
                                    </p:animEffect>
                                  </p:childTnLst>
                                </p:cTn>
                              </p:par>
                              <p:par>
                                <p:cTn id="12" presetID="2" presetClass="entr" presetSubtype="4" decel="100000" fill="hold" grpId="0" nodeType="withEffect">
                                  <p:stCondLst>
                                    <p:cond delay="280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500" fill="hold"/>
                                        <p:tgtEl>
                                          <p:spTgt spid="6"/>
                                        </p:tgtEl>
                                        <p:attrNameLst>
                                          <p:attrName>ppt_x</p:attrName>
                                        </p:attrNameLst>
                                      </p:cBhvr>
                                      <p:tavLst>
                                        <p:tav tm="0">
                                          <p:val>
                                            <p:strVal val="#ppt_x"/>
                                          </p:val>
                                        </p:tav>
                                        <p:tav tm="100000">
                                          <p:val>
                                            <p:strVal val="#ppt_x"/>
                                          </p:val>
                                        </p:tav>
                                      </p:tavLst>
                                    </p:anim>
                                    <p:anim calcmode="lin" valueType="num">
                                      <p:cBhvr additive="base">
                                        <p:cTn id="15" dur="1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tmplLst>
          <p:tmpl>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750"/>
                        <p:tgtEl>
                          <p:spTgt spid="5"/>
                        </p:tgtEl>
                      </p:cBhvr>
                    </p:animEffect>
                  </p:childTnLst>
                </p:cTn>
              </p:par>
            </p:tnLst>
          </p:tmpl>
        </p:tmplLst>
      </p:bldP>
      <p:bldP spid="6" grpId="0" animBg="1"/>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74829-408E-7863-5098-A1E3AD6FDE20}"/>
              </a:ext>
            </a:extLst>
          </p:cNvPr>
          <p:cNvSpPr>
            <a:spLocks noGrp="1"/>
          </p:cNvSpPr>
          <p:nvPr>
            <p:ph type="title" hasCustomPrompt="1"/>
          </p:nvPr>
        </p:nvSpPr>
        <p:spPr>
          <a:xfrm>
            <a:off x="963226" y="580644"/>
            <a:ext cx="10515600" cy="457200"/>
          </a:xfrm>
          <a:prstGeom prst="rect">
            <a:avLst/>
          </a:prstGeom>
        </p:spPr>
        <p:txBody>
          <a:bodyPr/>
          <a:lstStyle/>
          <a:p>
            <a:r>
              <a:rPr lang="en-US"/>
              <a:t>Click to edit slide title</a:t>
            </a:r>
          </a:p>
        </p:txBody>
      </p:sp>
      <p:sp>
        <p:nvSpPr>
          <p:cNvPr id="3" name="Content Placeholder 2">
            <a:extLst>
              <a:ext uri="{FF2B5EF4-FFF2-40B4-BE49-F238E27FC236}">
                <a16:creationId xmlns:a16="http://schemas.microsoft.com/office/drawing/2014/main" id="{6A73C6AD-8970-3147-50C6-F8EB34654DC7}"/>
              </a:ext>
            </a:extLst>
          </p:cNvPr>
          <p:cNvSpPr>
            <a:spLocks noGrp="1"/>
          </p:cNvSpPr>
          <p:nvPr>
            <p:ph idx="1"/>
          </p:nvPr>
        </p:nvSpPr>
        <p:spPr>
          <a:xfrm>
            <a:off x="963224" y="1333503"/>
            <a:ext cx="10338817" cy="4843463"/>
          </a:xfrm>
          <a:prstGeom prst="rect">
            <a:avLst/>
          </a:prstGeom>
        </p:spPr>
        <p:txBody>
          <a:bodyPr/>
          <a:lstStyle>
            <a:lvl1pPr marL="0" indent="0">
              <a:buNone/>
              <a:defRPr sz="2000">
                <a:latin typeface="Lato" panose="020F0502020204030203" pitchFamily="34" charset="0"/>
                <a:ea typeface="Lato" panose="020F0502020204030203" pitchFamily="34" charset="0"/>
                <a:cs typeface="Lato" panose="020F0502020204030203" pitchFamily="34" charset="0"/>
              </a:defRPr>
            </a:lvl1pPr>
            <a:lvl2pPr>
              <a:defRPr sz="1500">
                <a:latin typeface="Lato" panose="020F0502020204030203" pitchFamily="34" charset="0"/>
                <a:ea typeface="Lato" panose="020F0502020204030203" pitchFamily="34" charset="0"/>
                <a:cs typeface="Lato" panose="020F0502020204030203" pitchFamily="34" charset="0"/>
              </a:defRPr>
            </a:lvl2pPr>
            <a:lvl3pPr>
              <a:defRPr sz="1249">
                <a:latin typeface="Lato" panose="020F0502020204030203" pitchFamily="34" charset="0"/>
                <a:ea typeface="Lato" panose="020F0502020204030203" pitchFamily="34" charset="0"/>
                <a:cs typeface="Lato" panose="020F0502020204030203" pitchFamily="34" charset="0"/>
              </a:defRPr>
            </a:lvl3pPr>
            <a:lvl4pPr>
              <a:defRPr sz="1001">
                <a:latin typeface="Lato" panose="020F0502020204030203" pitchFamily="34" charset="0"/>
                <a:ea typeface="Lato" panose="020F0502020204030203" pitchFamily="34" charset="0"/>
                <a:cs typeface="Lato" panose="020F0502020204030203" pitchFamily="34" charset="0"/>
              </a:defRPr>
            </a:lvl4pPr>
            <a:lvl5pPr>
              <a:defRPr sz="750">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Line">
            <a:extLst>
              <a:ext uri="{FF2B5EF4-FFF2-40B4-BE49-F238E27FC236}">
                <a16:creationId xmlns:a16="http://schemas.microsoft.com/office/drawing/2014/main" id="{4C9CD98F-7EB7-6920-D67B-5F66E7A4F3AB}"/>
              </a:ext>
            </a:extLst>
          </p:cNvPr>
          <p:cNvSpPr>
            <a:spLocks noGrp="1"/>
          </p:cNvSpPr>
          <p:nvPr>
            <p:ph type="body" sz="quarter" idx="47" hasCustomPrompt="1"/>
          </p:nvPr>
        </p:nvSpPr>
        <p:spPr>
          <a:xfrm>
            <a:off x="1014985" y="1102647"/>
            <a:ext cx="916557" cy="45493"/>
          </a:xfrm>
          <a:prstGeom prst="rect">
            <a:avLst/>
          </a:prstGeom>
          <a:solidFill>
            <a:srgbClr val="005595"/>
          </a:solidFill>
          <a:ln>
            <a:solidFill>
              <a:schemeClr val="accent1"/>
            </a:solidFill>
          </a:ln>
        </p:spPr>
        <p:txBody>
          <a:bodyPr lIns="0" tIns="0" rIns="0" bIns="0" anchor="b">
            <a:noAutofit/>
          </a:bodyPr>
          <a:lstStyle>
            <a:lvl1pPr algn="l">
              <a:defRPr lang="en-US" sz="127" dirty="0">
                <a:solidFill>
                  <a:srgbClr val="0A6CD1">
                    <a:alpha val="0"/>
                  </a:srgbClr>
                </a:solidFill>
              </a:defRPr>
            </a:lvl1pPr>
          </a:lstStyle>
          <a:p>
            <a:pPr lvl="0"/>
            <a:r>
              <a:rPr lang="en-US"/>
              <a:t>\</a:t>
            </a:r>
          </a:p>
        </p:txBody>
      </p:sp>
    </p:spTree>
    <p:extLst>
      <p:ext uri="{BB962C8B-B14F-4D97-AF65-F5344CB8AC3E}">
        <p14:creationId xmlns:p14="http://schemas.microsoft.com/office/powerpoint/2010/main" val="751164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sz="half" idx="1"/>
          </p:nvPr>
        </p:nvSpPr>
        <p:spPr>
          <a:xfrm>
            <a:off x="361244" y="982133"/>
            <a:ext cx="5633156" cy="4902200"/>
          </a:xfrm>
        </p:spPr>
        <p:txBody>
          <a:bodyPr/>
          <a:lstStyle>
            <a:lvl1pPr>
              <a:defRPr sz="2794" b="0"/>
            </a:lvl1pPr>
            <a:lvl2pPr>
              <a:defRPr sz="2794" b="0"/>
            </a:lvl2pPr>
            <a:lvl3pPr>
              <a:defRPr sz="2794" b="0"/>
            </a:lvl3pPr>
            <a:lvl4pPr>
              <a:defRPr sz="2794" b="0"/>
            </a:lvl4pPr>
            <a:lvl5pPr>
              <a:defRPr sz="2794" b="0"/>
            </a:lvl5pPr>
            <a:lvl6pPr>
              <a:defRPr sz="2286"/>
            </a:lvl6pPr>
            <a:lvl7pPr>
              <a:defRPr sz="2286"/>
            </a:lvl7pPr>
            <a:lvl8pPr>
              <a:defRPr sz="2286"/>
            </a:lvl8pPr>
            <a:lvl9pPr>
              <a:defRPr sz="2286"/>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Content Placeholder 3"/>
          <p:cNvSpPr>
            <a:spLocks noGrp="1"/>
          </p:cNvSpPr>
          <p:nvPr>
            <p:ph sz="half" idx="2"/>
          </p:nvPr>
        </p:nvSpPr>
        <p:spPr>
          <a:xfrm>
            <a:off x="6197600" y="982133"/>
            <a:ext cx="5588000" cy="4902200"/>
          </a:xfrm>
        </p:spPr>
        <p:txBody>
          <a:bodyPr/>
          <a:lstStyle>
            <a:lvl1pPr>
              <a:defRPr sz="2794" b="0"/>
            </a:lvl1pPr>
            <a:lvl2pPr>
              <a:defRPr sz="2794" b="0"/>
            </a:lvl2pPr>
            <a:lvl3pPr>
              <a:defRPr sz="2794" b="0"/>
            </a:lvl3pPr>
            <a:lvl4pPr>
              <a:defRPr sz="2794" b="0"/>
            </a:lvl4pPr>
            <a:lvl5pPr>
              <a:defRPr sz="2794" b="0"/>
            </a:lvl5pPr>
            <a:lvl6pPr>
              <a:defRPr sz="2286"/>
            </a:lvl6pPr>
            <a:lvl7pPr>
              <a:defRPr sz="2286"/>
            </a:lvl7pPr>
            <a:lvl8pPr>
              <a:defRPr sz="2286"/>
            </a:lvl8pPr>
            <a:lvl9pPr>
              <a:defRPr sz="2286"/>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F20512BB-9A9F-4B32-964F-EC651426365D}"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74829-408E-7863-5098-A1E3AD6FDE20}"/>
              </a:ext>
            </a:extLst>
          </p:cNvPr>
          <p:cNvSpPr>
            <a:spLocks noGrp="1"/>
          </p:cNvSpPr>
          <p:nvPr>
            <p:ph type="title" hasCustomPrompt="1"/>
          </p:nvPr>
        </p:nvSpPr>
        <p:spPr>
          <a:xfrm>
            <a:off x="963227" y="580644"/>
            <a:ext cx="6782579" cy="457200"/>
          </a:xfrm>
          <a:prstGeom prst="rect">
            <a:avLst/>
          </a:prstGeom>
        </p:spPr>
        <p:txBody>
          <a:bodyPr anchor="b"/>
          <a:lstStyle/>
          <a:p>
            <a:r>
              <a:rPr lang="en-US"/>
              <a:t>Click to edit slide title</a:t>
            </a:r>
          </a:p>
        </p:txBody>
      </p:sp>
      <p:sp>
        <p:nvSpPr>
          <p:cNvPr id="5" name="Line">
            <a:extLst>
              <a:ext uri="{FF2B5EF4-FFF2-40B4-BE49-F238E27FC236}">
                <a16:creationId xmlns:a16="http://schemas.microsoft.com/office/drawing/2014/main" id="{4C9CD98F-7EB7-6920-D67B-5F66E7A4F3AB}"/>
              </a:ext>
            </a:extLst>
          </p:cNvPr>
          <p:cNvSpPr>
            <a:spLocks noGrp="1"/>
          </p:cNvSpPr>
          <p:nvPr>
            <p:ph type="body" sz="quarter" idx="47" hasCustomPrompt="1"/>
          </p:nvPr>
        </p:nvSpPr>
        <p:spPr>
          <a:xfrm>
            <a:off x="1014985" y="1102647"/>
            <a:ext cx="916557" cy="45493"/>
          </a:xfrm>
          <a:prstGeom prst="rect">
            <a:avLst/>
          </a:prstGeom>
          <a:solidFill>
            <a:srgbClr val="005595"/>
          </a:solidFill>
          <a:ln>
            <a:solidFill>
              <a:schemeClr val="accent1"/>
            </a:solidFill>
          </a:ln>
        </p:spPr>
        <p:txBody>
          <a:bodyPr lIns="0" tIns="0" rIns="0" bIns="0" anchor="b">
            <a:noAutofit/>
          </a:bodyPr>
          <a:lstStyle>
            <a:lvl1pPr algn="l">
              <a:defRPr lang="en-US" sz="127" dirty="0">
                <a:solidFill>
                  <a:srgbClr val="0A6CD1">
                    <a:alpha val="0"/>
                  </a:srgbClr>
                </a:solidFill>
              </a:defRPr>
            </a:lvl1pPr>
          </a:lstStyle>
          <a:p>
            <a:pPr lvl="0"/>
            <a:r>
              <a:rPr lang="en-US"/>
              <a:t>\</a:t>
            </a:r>
          </a:p>
        </p:txBody>
      </p:sp>
      <p:sp>
        <p:nvSpPr>
          <p:cNvPr id="24" name="TextBox 23">
            <a:extLst>
              <a:ext uri="{FF2B5EF4-FFF2-40B4-BE49-F238E27FC236}">
                <a16:creationId xmlns:a16="http://schemas.microsoft.com/office/drawing/2014/main" id="{266888B9-3B69-CC6C-372D-44854F813AB5}"/>
              </a:ext>
            </a:extLst>
          </p:cNvPr>
          <p:cNvSpPr txBox="1"/>
          <p:nvPr/>
        </p:nvSpPr>
        <p:spPr>
          <a:xfrm>
            <a:off x="7233139" y="-668216"/>
            <a:ext cx="377026" cy="230832"/>
          </a:xfrm>
          <a:prstGeom prst="rect">
            <a:avLst/>
          </a:prstGeom>
          <a:noFill/>
        </p:spPr>
        <p:txBody>
          <a:bodyPr wrap="none" rtlCol="0">
            <a:spAutoFit/>
          </a:bodyPr>
          <a:lstStyle/>
          <a:p>
            <a:r>
              <a:rPr lang="en-AR" sz="900"/>
              <a:t>      </a:t>
            </a:r>
          </a:p>
        </p:txBody>
      </p:sp>
      <p:sp>
        <p:nvSpPr>
          <p:cNvPr id="3" name="Picture Placeholder 7">
            <a:extLst>
              <a:ext uri="{FF2B5EF4-FFF2-40B4-BE49-F238E27FC236}">
                <a16:creationId xmlns:a16="http://schemas.microsoft.com/office/drawing/2014/main" id="{884824AA-9089-B987-33BF-7EECD19AD30E}"/>
              </a:ext>
            </a:extLst>
          </p:cNvPr>
          <p:cNvSpPr>
            <a:spLocks noGrp="1"/>
          </p:cNvSpPr>
          <p:nvPr>
            <p:ph type="pic" sz="quarter" idx="12" hasCustomPrompt="1"/>
          </p:nvPr>
        </p:nvSpPr>
        <p:spPr>
          <a:xfrm>
            <a:off x="7947413" y="2"/>
            <a:ext cx="4244588" cy="6858001"/>
          </a:xfrm>
          <a:custGeom>
            <a:avLst/>
            <a:gdLst>
              <a:gd name="connsiteX0" fmla="*/ 0 w 6350000"/>
              <a:gd name="connsiteY0" fmla="*/ 0 h 13716001"/>
              <a:gd name="connsiteX1" fmla="*/ 6350000 w 6350000"/>
              <a:gd name="connsiteY1" fmla="*/ 0 h 13716001"/>
              <a:gd name="connsiteX2" fmla="*/ 6350000 w 6350000"/>
              <a:gd name="connsiteY2" fmla="*/ 13716001 h 13716001"/>
              <a:gd name="connsiteX3" fmla="*/ 0 w 6350000"/>
              <a:gd name="connsiteY3" fmla="*/ 13716001 h 13716001"/>
            </a:gdLst>
            <a:ahLst/>
            <a:cxnLst>
              <a:cxn ang="0">
                <a:pos x="connsiteX0" y="connsiteY0"/>
              </a:cxn>
              <a:cxn ang="0">
                <a:pos x="connsiteX1" y="connsiteY1"/>
              </a:cxn>
              <a:cxn ang="0">
                <a:pos x="connsiteX2" y="connsiteY2"/>
              </a:cxn>
              <a:cxn ang="0">
                <a:pos x="connsiteX3" y="connsiteY3"/>
              </a:cxn>
            </a:cxnLst>
            <a:rect l="l" t="t" r="r" b="b"/>
            <a:pathLst>
              <a:path w="6350000" h="13716001">
                <a:moveTo>
                  <a:pt x="0" y="0"/>
                </a:moveTo>
                <a:lnTo>
                  <a:pt x="6350000" y="0"/>
                </a:lnTo>
                <a:lnTo>
                  <a:pt x="6350000" y="13716001"/>
                </a:lnTo>
                <a:lnTo>
                  <a:pt x="0" y="13716001"/>
                </a:lnTo>
                <a:close/>
              </a:path>
            </a:pathLst>
          </a:custGeom>
          <a:solidFill>
            <a:srgbClr val="005595"/>
          </a:solidFill>
        </p:spPr>
        <p:txBody>
          <a:bodyPr wrap="square" anchor="ctr">
            <a:noAutofit/>
          </a:bodyPr>
          <a:lstStyle>
            <a:lvl1pPr>
              <a:defRPr sz="400">
                <a:solidFill>
                  <a:srgbClr val="005595"/>
                </a:solidFill>
              </a:defRPr>
            </a:lvl1pPr>
          </a:lstStyle>
          <a:p>
            <a:r>
              <a:rPr lang="en-MN"/>
              <a:t>+</a:t>
            </a:r>
          </a:p>
        </p:txBody>
      </p:sp>
      <p:sp>
        <p:nvSpPr>
          <p:cNvPr id="10" name="Content Placeholder 2">
            <a:extLst>
              <a:ext uri="{FF2B5EF4-FFF2-40B4-BE49-F238E27FC236}">
                <a16:creationId xmlns:a16="http://schemas.microsoft.com/office/drawing/2014/main" id="{32AAE00F-155B-3DE0-5B58-0D5CE2215841}"/>
              </a:ext>
            </a:extLst>
          </p:cNvPr>
          <p:cNvSpPr>
            <a:spLocks noGrp="1"/>
          </p:cNvSpPr>
          <p:nvPr>
            <p:ph idx="1"/>
          </p:nvPr>
        </p:nvSpPr>
        <p:spPr>
          <a:xfrm>
            <a:off x="963225" y="1366160"/>
            <a:ext cx="3277379" cy="4843463"/>
          </a:xfrm>
          <a:prstGeom prst="rect">
            <a:avLst/>
          </a:prstGeom>
        </p:spPr>
        <p:txBody>
          <a:bodyPr/>
          <a:lstStyle>
            <a:lvl1pPr marL="0" indent="0">
              <a:buNone/>
              <a:defRPr sz="2000">
                <a:latin typeface="Lato" panose="020F0502020204030203" pitchFamily="34" charset="0"/>
                <a:ea typeface="Lato" panose="020F0502020204030203" pitchFamily="34" charset="0"/>
                <a:cs typeface="Lato" panose="020F0502020204030203" pitchFamily="34" charset="0"/>
              </a:defRPr>
            </a:lvl1pPr>
            <a:lvl2pPr>
              <a:defRPr sz="1500">
                <a:latin typeface="Lato" panose="020F0502020204030203" pitchFamily="34" charset="0"/>
                <a:ea typeface="Lato" panose="020F0502020204030203" pitchFamily="34" charset="0"/>
                <a:cs typeface="Lato" panose="020F0502020204030203" pitchFamily="34" charset="0"/>
              </a:defRPr>
            </a:lvl2pPr>
            <a:lvl3pPr>
              <a:defRPr sz="1249">
                <a:latin typeface="Lato" panose="020F0502020204030203" pitchFamily="34" charset="0"/>
                <a:ea typeface="Lato" panose="020F0502020204030203" pitchFamily="34" charset="0"/>
                <a:cs typeface="Lato" panose="020F0502020204030203" pitchFamily="34" charset="0"/>
              </a:defRPr>
            </a:lvl3pPr>
            <a:lvl4pPr>
              <a:defRPr sz="1001">
                <a:latin typeface="Lato" panose="020F0502020204030203" pitchFamily="34" charset="0"/>
                <a:ea typeface="Lato" panose="020F0502020204030203" pitchFamily="34" charset="0"/>
                <a:cs typeface="Lato" panose="020F0502020204030203" pitchFamily="34" charset="0"/>
              </a:defRPr>
            </a:lvl4pPr>
            <a:lvl5pPr>
              <a:defRPr sz="750">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AD718FF-07DB-69B4-32D3-70EB881F0A52}"/>
              </a:ext>
            </a:extLst>
          </p:cNvPr>
          <p:cNvSpPr>
            <a:spLocks noGrp="1"/>
          </p:cNvSpPr>
          <p:nvPr>
            <p:ph idx="48"/>
          </p:nvPr>
        </p:nvSpPr>
        <p:spPr>
          <a:xfrm>
            <a:off x="4468425" y="1366160"/>
            <a:ext cx="3277379" cy="4843463"/>
          </a:xfrm>
          <a:prstGeom prst="rect">
            <a:avLst/>
          </a:prstGeom>
        </p:spPr>
        <p:txBody>
          <a:bodyPr/>
          <a:lstStyle>
            <a:lvl1pPr marL="0" indent="0">
              <a:buNone/>
              <a:defRPr sz="2000">
                <a:latin typeface="Lato" panose="020F0502020204030203" pitchFamily="34" charset="0"/>
                <a:ea typeface="Lato" panose="020F0502020204030203" pitchFamily="34" charset="0"/>
                <a:cs typeface="Lato" panose="020F0502020204030203" pitchFamily="34" charset="0"/>
              </a:defRPr>
            </a:lvl1pPr>
            <a:lvl2pPr>
              <a:defRPr sz="1500">
                <a:latin typeface="Lato" panose="020F0502020204030203" pitchFamily="34" charset="0"/>
                <a:ea typeface="Lato" panose="020F0502020204030203" pitchFamily="34" charset="0"/>
                <a:cs typeface="Lato" panose="020F0502020204030203" pitchFamily="34" charset="0"/>
              </a:defRPr>
            </a:lvl2pPr>
            <a:lvl3pPr>
              <a:defRPr sz="1249">
                <a:latin typeface="Lato" panose="020F0502020204030203" pitchFamily="34" charset="0"/>
                <a:ea typeface="Lato" panose="020F0502020204030203" pitchFamily="34" charset="0"/>
                <a:cs typeface="Lato" panose="020F0502020204030203" pitchFamily="34" charset="0"/>
              </a:defRPr>
            </a:lvl3pPr>
            <a:lvl4pPr>
              <a:defRPr sz="1001">
                <a:latin typeface="Lato" panose="020F0502020204030203" pitchFamily="34" charset="0"/>
                <a:ea typeface="Lato" panose="020F0502020204030203" pitchFamily="34" charset="0"/>
                <a:cs typeface="Lato" panose="020F0502020204030203" pitchFamily="34" charset="0"/>
              </a:defRPr>
            </a:lvl4pPr>
            <a:lvl5pPr>
              <a:defRPr sz="750">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36AB9A74-D5CA-9DED-B16E-7620282088A3}"/>
              </a:ext>
            </a:extLst>
          </p:cNvPr>
          <p:cNvSpPr txBox="1"/>
          <p:nvPr/>
        </p:nvSpPr>
        <p:spPr>
          <a:xfrm>
            <a:off x="7233139" y="-668216"/>
            <a:ext cx="377026" cy="230832"/>
          </a:xfrm>
          <a:prstGeom prst="rect">
            <a:avLst/>
          </a:prstGeom>
          <a:noFill/>
        </p:spPr>
        <p:txBody>
          <a:bodyPr wrap="none" rtlCol="0">
            <a:spAutoFit/>
          </a:bodyPr>
          <a:lstStyle/>
          <a:p>
            <a:r>
              <a:rPr lang="en-AR" sz="900"/>
              <a:t>      </a:t>
            </a:r>
          </a:p>
        </p:txBody>
      </p:sp>
    </p:spTree>
    <p:extLst>
      <p:ext uri="{BB962C8B-B14F-4D97-AF65-F5344CB8AC3E}">
        <p14:creationId xmlns:p14="http://schemas.microsoft.com/office/powerpoint/2010/main" val="1925190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750"/>
                                        <p:tgtEl>
                                          <p:spTgt spid="5"/>
                                        </p:tgtEl>
                                      </p:cBhvr>
                                    </p:animEffect>
                                  </p:childTnLst>
                                </p:cTn>
                              </p:par>
                              <p:par>
                                <p:cTn id="8" presetID="22" presetClass="entr" presetSubtype="1" fill="hold" grpId="0" nodeType="withEffect">
                                  <p:stCondLst>
                                    <p:cond delay="180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tmplLst>
          <p:tmpl>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750"/>
                        <p:tgtEl>
                          <p:spTgt spid="5"/>
                        </p:tgtEl>
                      </p:cBhvr>
                    </p:animEffect>
                  </p:childTnLst>
                </p:cTn>
              </p:par>
            </p:tnLst>
          </p:tmpl>
        </p:tmplLst>
      </p:bldP>
      <p:bldP spid="3" grpId="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74829-408E-7863-5098-A1E3AD6FDE20}"/>
              </a:ext>
            </a:extLst>
          </p:cNvPr>
          <p:cNvSpPr>
            <a:spLocks noGrp="1"/>
          </p:cNvSpPr>
          <p:nvPr>
            <p:ph type="title" hasCustomPrompt="1"/>
          </p:nvPr>
        </p:nvSpPr>
        <p:spPr>
          <a:xfrm>
            <a:off x="963226" y="580644"/>
            <a:ext cx="6858161" cy="457200"/>
          </a:xfrm>
          <a:prstGeom prst="rect">
            <a:avLst/>
          </a:prstGeom>
        </p:spPr>
        <p:txBody>
          <a:bodyPr anchor="b"/>
          <a:lstStyle/>
          <a:p>
            <a:r>
              <a:rPr lang="en-US"/>
              <a:t>Click to edit slide title</a:t>
            </a:r>
          </a:p>
        </p:txBody>
      </p:sp>
      <p:sp>
        <p:nvSpPr>
          <p:cNvPr id="5" name="Line">
            <a:extLst>
              <a:ext uri="{FF2B5EF4-FFF2-40B4-BE49-F238E27FC236}">
                <a16:creationId xmlns:a16="http://schemas.microsoft.com/office/drawing/2014/main" id="{4C9CD98F-7EB7-6920-D67B-5F66E7A4F3AB}"/>
              </a:ext>
            </a:extLst>
          </p:cNvPr>
          <p:cNvSpPr>
            <a:spLocks noGrp="1"/>
          </p:cNvSpPr>
          <p:nvPr>
            <p:ph type="body" sz="quarter" idx="47" hasCustomPrompt="1"/>
          </p:nvPr>
        </p:nvSpPr>
        <p:spPr>
          <a:xfrm>
            <a:off x="1014985" y="1102647"/>
            <a:ext cx="916557" cy="45493"/>
          </a:xfrm>
          <a:prstGeom prst="rect">
            <a:avLst/>
          </a:prstGeom>
          <a:solidFill>
            <a:srgbClr val="005595"/>
          </a:solidFill>
          <a:ln>
            <a:solidFill>
              <a:schemeClr val="accent1"/>
            </a:solidFill>
          </a:ln>
        </p:spPr>
        <p:txBody>
          <a:bodyPr lIns="0" tIns="0" rIns="0" bIns="0" anchor="b">
            <a:noAutofit/>
          </a:bodyPr>
          <a:lstStyle>
            <a:lvl1pPr algn="l">
              <a:defRPr lang="en-US" sz="127" dirty="0">
                <a:solidFill>
                  <a:srgbClr val="0A6CD1">
                    <a:alpha val="0"/>
                  </a:srgbClr>
                </a:solidFill>
              </a:defRPr>
            </a:lvl1pPr>
          </a:lstStyle>
          <a:p>
            <a:pPr lvl="0"/>
            <a:r>
              <a:rPr lang="en-US"/>
              <a:t>\</a:t>
            </a:r>
          </a:p>
        </p:txBody>
      </p:sp>
      <p:sp>
        <p:nvSpPr>
          <p:cNvPr id="24" name="TextBox 23">
            <a:extLst>
              <a:ext uri="{FF2B5EF4-FFF2-40B4-BE49-F238E27FC236}">
                <a16:creationId xmlns:a16="http://schemas.microsoft.com/office/drawing/2014/main" id="{266888B9-3B69-CC6C-372D-44854F813AB5}"/>
              </a:ext>
            </a:extLst>
          </p:cNvPr>
          <p:cNvSpPr txBox="1"/>
          <p:nvPr/>
        </p:nvSpPr>
        <p:spPr>
          <a:xfrm>
            <a:off x="7233139" y="-668216"/>
            <a:ext cx="377026" cy="230832"/>
          </a:xfrm>
          <a:prstGeom prst="rect">
            <a:avLst/>
          </a:prstGeom>
          <a:noFill/>
        </p:spPr>
        <p:txBody>
          <a:bodyPr wrap="none" rtlCol="0">
            <a:spAutoFit/>
          </a:bodyPr>
          <a:lstStyle/>
          <a:p>
            <a:r>
              <a:rPr lang="en-AR" sz="900"/>
              <a:t>      </a:t>
            </a:r>
          </a:p>
        </p:txBody>
      </p:sp>
      <p:sp>
        <p:nvSpPr>
          <p:cNvPr id="38" name="Content Placeholder 2">
            <a:extLst>
              <a:ext uri="{FF2B5EF4-FFF2-40B4-BE49-F238E27FC236}">
                <a16:creationId xmlns:a16="http://schemas.microsoft.com/office/drawing/2014/main" id="{FCA2C61F-5913-AD59-1541-C41DD4DA8AD0}"/>
              </a:ext>
            </a:extLst>
          </p:cNvPr>
          <p:cNvSpPr>
            <a:spLocks noGrp="1"/>
          </p:cNvSpPr>
          <p:nvPr>
            <p:ph idx="48"/>
          </p:nvPr>
        </p:nvSpPr>
        <p:spPr>
          <a:xfrm>
            <a:off x="966381" y="2198915"/>
            <a:ext cx="3277379" cy="4010706"/>
          </a:xfrm>
          <a:prstGeom prst="rect">
            <a:avLst/>
          </a:prstGeom>
        </p:spPr>
        <p:txBody>
          <a:bodyPr/>
          <a:lstStyle>
            <a:lvl1pPr marL="0" indent="0">
              <a:buNone/>
              <a:defRPr sz="2000">
                <a:latin typeface="Lato" panose="020F0502020204030203" pitchFamily="34" charset="0"/>
                <a:ea typeface="Lato" panose="020F0502020204030203" pitchFamily="34" charset="0"/>
                <a:cs typeface="Lato" panose="020F0502020204030203" pitchFamily="34" charset="0"/>
              </a:defRPr>
            </a:lvl1pPr>
            <a:lvl2pPr>
              <a:defRPr sz="1500">
                <a:latin typeface="Lato" panose="020F0502020204030203" pitchFamily="34" charset="0"/>
                <a:ea typeface="Lato" panose="020F0502020204030203" pitchFamily="34" charset="0"/>
                <a:cs typeface="Lato" panose="020F0502020204030203" pitchFamily="34" charset="0"/>
              </a:defRPr>
            </a:lvl2pPr>
            <a:lvl3pPr>
              <a:defRPr sz="1249">
                <a:latin typeface="Lato" panose="020F0502020204030203" pitchFamily="34" charset="0"/>
                <a:ea typeface="Lato" panose="020F0502020204030203" pitchFamily="34" charset="0"/>
                <a:cs typeface="Lato" panose="020F0502020204030203" pitchFamily="34" charset="0"/>
              </a:defRPr>
            </a:lvl3pPr>
            <a:lvl4pPr>
              <a:defRPr sz="1001">
                <a:latin typeface="Lato" panose="020F0502020204030203" pitchFamily="34" charset="0"/>
                <a:ea typeface="Lato" panose="020F0502020204030203" pitchFamily="34" charset="0"/>
                <a:cs typeface="Lato" panose="020F0502020204030203" pitchFamily="34" charset="0"/>
              </a:defRPr>
            </a:lvl4pPr>
            <a:lvl5pPr>
              <a:defRPr sz="750">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 name="Content Placeholder 2">
            <a:extLst>
              <a:ext uri="{FF2B5EF4-FFF2-40B4-BE49-F238E27FC236}">
                <a16:creationId xmlns:a16="http://schemas.microsoft.com/office/drawing/2014/main" id="{CC533E47-9AA1-8607-A14A-67C08ADB2129}"/>
              </a:ext>
            </a:extLst>
          </p:cNvPr>
          <p:cNvSpPr>
            <a:spLocks noGrp="1"/>
          </p:cNvSpPr>
          <p:nvPr>
            <p:ph idx="49"/>
          </p:nvPr>
        </p:nvSpPr>
        <p:spPr>
          <a:xfrm>
            <a:off x="4460695" y="2198915"/>
            <a:ext cx="3277379" cy="4010706"/>
          </a:xfrm>
          <a:prstGeom prst="rect">
            <a:avLst/>
          </a:prstGeom>
        </p:spPr>
        <p:txBody>
          <a:bodyPr/>
          <a:lstStyle>
            <a:lvl1pPr marL="0" indent="0">
              <a:buNone/>
              <a:defRPr sz="2000">
                <a:latin typeface="Lato" panose="020F0502020204030203" pitchFamily="34" charset="0"/>
                <a:ea typeface="Lato" panose="020F0502020204030203" pitchFamily="34" charset="0"/>
                <a:cs typeface="Lato" panose="020F0502020204030203" pitchFamily="34" charset="0"/>
              </a:defRPr>
            </a:lvl1pPr>
            <a:lvl2pPr>
              <a:defRPr sz="1500">
                <a:latin typeface="Lato" panose="020F0502020204030203" pitchFamily="34" charset="0"/>
                <a:ea typeface="Lato" panose="020F0502020204030203" pitchFamily="34" charset="0"/>
                <a:cs typeface="Lato" panose="020F0502020204030203" pitchFamily="34" charset="0"/>
              </a:defRPr>
            </a:lvl2pPr>
            <a:lvl3pPr>
              <a:defRPr sz="1249">
                <a:latin typeface="Lato" panose="020F0502020204030203" pitchFamily="34" charset="0"/>
                <a:ea typeface="Lato" panose="020F0502020204030203" pitchFamily="34" charset="0"/>
                <a:cs typeface="Lato" panose="020F0502020204030203" pitchFamily="34" charset="0"/>
              </a:defRPr>
            </a:lvl3pPr>
            <a:lvl4pPr>
              <a:defRPr sz="1001">
                <a:latin typeface="Lato" panose="020F0502020204030203" pitchFamily="34" charset="0"/>
                <a:ea typeface="Lato" panose="020F0502020204030203" pitchFamily="34" charset="0"/>
                <a:cs typeface="Lato" panose="020F0502020204030203" pitchFamily="34" charset="0"/>
              </a:defRPr>
            </a:lvl4pPr>
            <a:lvl5pPr>
              <a:defRPr sz="750">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7">
            <a:extLst>
              <a:ext uri="{FF2B5EF4-FFF2-40B4-BE49-F238E27FC236}">
                <a16:creationId xmlns:a16="http://schemas.microsoft.com/office/drawing/2014/main" id="{884824AA-9089-B987-33BF-7EECD19AD30E}"/>
              </a:ext>
            </a:extLst>
          </p:cNvPr>
          <p:cNvSpPr>
            <a:spLocks noGrp="1"/>
          </p:cNvSpPr>
          <p:nvPr>
            <p:ph type="pic" sz="quarter" idx="12" hasCustomPrompt="1"/>
          </p:nvPr>
        </p:nvSpPr>
        <p:spPr>
          <a:xfrm>
            <a:off x="7947413" y="2"/>
            <a:ext cx="4244588" cy="6858001"/>
          </a:xfrm>
          <a:custGeom>
            <a:avLst/>
            <a:gdLst>
              <a:gd name="connsiteX0" fmla="*/ 0 w 6350000"/>
              <a:gd name="connsiteY0" fmla="*/ 0 h 13716001"/>
              <a:gd name="connsiteX1" fmla="*/ 6350000 w 6350000"/>
              <a:gd name="connsiteY1" fmla="*/ 0 h 13716001"/>
              <a:gd name="connsiteX2" fmla="*/ 6350000 w 6350000"/>
              <a:gd name="connsiteY2" fmla="*/ 13716001 h 13716001"/>
              <a:gd name="connsiteX3" fmla="*/ 0 w 6350000"/>
              <a:gd name="connsiteY3" fmla="*/ 13716001 h 13716001"/>
            </a:gdLst>
            <a:ahLst/>
            <a:cxnLst>
              <a:cxn ang="0">
                <a:pos x="connsiteX0" y="connsiteY0"/>
              </a:cxn>
              <a:cxn ang="0">
                <a:pos x="connsiteX1" y="connsiteY1"/>
              </a:cxn>
              <a:cxn ang="0">
                <a:pos x="connsiteX2" y="connsiteY2"/>
              </a:cxn>
              <a:cxn ang="0">
                <a:pos x="connsiteX3" y="connsiteY3"/>
              </a:cxn>
            </a:cxnLst>
            <a:rect l="l" t="t" r="r" b="b"/>
            <a:pathLst>
              <a:path w="6350000" h="13716001">
                <a:moveTo>
                  <a:pt x="0" y="0"/>
                </a:moveTo>
                <a:lnTo>
                  <a:pt x="6350000" y="0"/>
                </a:lnTo>
                <a:lnTo>
                  <a:pt x="6350000" y="13716001"/>
                </a:lnTo>
                <a:lnTo>
                  <a:pt x="0" y="13716001"/>
                </a:lnTo>
                <a:close/>
              </a:path>
            </a:pathLst>
          </a:custGeom>
          <a:solidFill>
            <a:srgbClr val="005595"/>
          </a:solidFill>
        </p:spPr>
        <p:txBody>
          <a:bodyPr wrap="square" anchor="ctr">
            <a:noAutofit/>
          </a:bodyPr>
          <a:lstStyle>
            <a:lvl1pPr>
              <a:defRPr sz="400">
                <a:solidFill>
                  <a:srgbClr val="005595"/>
                </a:solidFill>
              </a:defRPr>
            </a:lvl1pPr>
          </a:lstStyle>
          <a:p>
            <a:r>
              <a:rPr lang="en-MN"/>
              <a:t>+</a:t>
            </a:r>
          </a:p>
        </p:txBody>
      </p:sp>
      <p:sp>
        <p:nvSpPr>
          <p:cNvPr id="9" name="Text Placeholder 2">
            <a:extLst>
              <a:ext uri="{FF2B5EF4-FFF2-40B4-BE49-F238E27FC236}">
                <a16:creationId xmlns:a16="http://schemas.microsoft.com/office/drawing/2014/main" id="{B17E0ACB-7980-E9AC-5EFE-F9A823E06806}"/>
              </a:ext>
            </a:extLst>
          </p:cNvPr>
          <p:cNvSpPr>
            <a:spLocks noGrp="1"/>
          </p:cNvSpPr>
          <p:nvPr>
            <p:ph type="body" idx="50" hasCustomPrompt="1"/>
          </p:nvPr>
        </p:nvSpPr>
        <p:spPr>
          <a:xfrm>
            <a:off x="966381" y="1358362"/>
            <a:ext cx="6771693" cy="730260"/>
          </a:xfrm>
          <a:prstGeom prst="rect">
            <a:avLst/>
          </a:prstGeom>
        </p:spPr>
        <p:txBody>
          <a:bodyPr>
            <a:normAutofit/>
          </a:bodyPr>
          <a:lstStyle>
            <a:lvl1pPr marL="0" indent="0">
              <a:buNone/>
              <a:defRPr sz="1649">
                <a:solidFill>
                  <a:schemeClr val="tx1">
                    <a:lumMod val="65000"/>
                    <a:lumOff val="35000"/>
                  </a:schemeClr>
                </a:solidFill>
              </a:defRPr>
            </a:lvl1pPr>
            <a:lvl2pPr marL="457185" indent="0">
              <a:buNone/>
              <a:defRPr sz="2000">
                <a:solidFill>
                  <a:schemeClr val="tx1">
                    <a:tint val="75000"/>
                  </a:schemeClr>
                </a:solidFill>
              </a:defRPr>
            </a:lvl2pPr>
            <a:lvl3pPr marL="914370" indent="0">
              <a:buNone/>
              <a:defRPr sz="1801">
                <a:solidFill>
                  <a:schemeClr val="tx1">
                    <a:tint val="75000"/>
                  </a:schemeClr>
                </a:solidFill>
              </a:defRPr>
            </a:lvl3pPr>
            <a:lvl4pPr marL="1371555" indent="0">
              <a:buNone/>
              <a:defRPr sz="1600">
                <a:solidFill>
                  <a:schemeClr val="tx1">
                    <a:tint val="75000"/>
                  </a:schemeClr>
                </a:solidFill>
              </a:defRPr>
            </a:lvl4pPr>
            <a:lvl5pPr marL="1828741" indent="0">
              <a:buNone/>
              <a:defRPr sz="1600">
                <a:solidFill>
                  <a:schemeClr val="tx1">
                    <a:tint val="75000"/>
                  </a:schemeClr>
                </a:solidFill>
              </a:defRPr>
            </a:lvl5pPr>
            <a:lvl6pPr marL="2285926" indent="0">
              <a:buNone/>
              <a:defRPr sz="1600">
                <a:solidFill>
                  <a:schemeClr val="tx1">
                    <a:tint val="75000"/>
                  </a:schemeClr>
                </a:solidFill>
              </a:defRPr>
            </a:lvl6pPr>
            <a:lvl7pPr marL="2743111" indent="0">
              <a:buNone/>
              <a:defRPr sz="1600">
                <a:solidFill>
                  <a:schemeClr val="tx1">
                    <a:tint val="75000"/>
                  </a:schemeClr>
                </a:solidFill>
              </a:defRPr>
            </a:lvl7pPr>
            <a:lvl8pPr marL="3200296" indent="0">
              <a:buNone/>
              <a:defRPr sz="1600">
                <a:solidFill>
                  <a:schemeClr val="tx1">
                    <a:tint val="75000"/>
                  </a:schemeClr>
                </a:solidFill>
              </a:defRPr>
            </a:lvl8pPr>
            <a:lvl9pPr marL="3657481" indent="0">
              <a:buNone/>
              <a:defRPr sz="1600">
                <a:solidFill>
                  <a:schemeClr val="tx1">
                    <a:tint val="75000"/>
                  </a:schemeClr>
                </a:solidFill>
              </a:defRPr>
            </a:lvl9pPr>
          </a:lstStyle>
          <a:p>
            <a:pPr lvl="0"/>
            <a:r>
              <a:rPr lang="en-US"/>
              <a:t>Click to edit text</a:t>
            </a:r>
          </a:p>
        </p:txBody>
      </p:sp>
      <p:sp>
        <p:nvSpPr>
          <p:cNvPr id="4" name="TextBox 3">
            <a:extLst>
              <a:ext uri="{FF2B5EF4-FFF2-40B4-BE49-F238E27FC236}">
                <a16:creationId xmlns:a16="http://schemas.microsoft.com/office/drawing/2014/main" id="{288A27E6-6D47-4D4A-F32C-F24DE83A5B9E}"/>
              </a:ext>
            </a:extLst>
          </p:cNvPr>
          <p:cNvSpPr txBox="1"/>
          <p:nvPr/>
        </p:nvSpPr>
        <p:spPr>
          <a:xfrm>
            <a:off x="7233139" y="-668216"/>
            <a:ext cx="377026" cy="230832"/>
          </a:xfrm>
          <a:prstGeom prst="rect">
            <a:avLst/>
          </a:prstGeom>
          <a:noFill/>
        </p:spPr>
        <p:txBody>
          <a:bodyPr wrap="none" rtlCol="0">
            <a:spAutoFit/>
          </a:bodyPr>
          <a:lstStyle/>
          <a:p>
            <a:r>
              <a:rPr lang="en-AR" sz="900"/>
              <a:t>      </a:t>
            </a:r>
          </a:p>
        </p:txBody>
      </p:sp>
    </p:spTree>
    <p:extLst>
      <p:ext uri="{BB962C8B-B14F-4D97-AF65-F5344CB8AC3E}">
        <p14:creationId xmlns:p14="http://schemas.microsoft.com/office/powerpoint/2010/main" val="3135139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750"/>
                                        <p:tgtEl>
                                          <p:spTgt spid="5"/>
                                        </p:tgtEl>
                                      </p:cBhvr>
                                    </p:animEffect>
                                  </p:childTnLst>
                                </p:cTn>
                              </p:par>
                              <p:par>
                                <p:cTn id="8" presetID="22" presetClass="entr" presetSubtype="1" fill="hold" grpId="0" nodeType="withEffect">
                                  <p:stCondLst>
                                    <p:cond delay="180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tmplLst>
          <p:tmpl>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750"/>
                        <p:tgtEl>
                          <p:spTgt spid="5"/>
                        </p:tgtEl>
                      </p:cBhvr>
                    </p:animEffect>
                  </p:childTnLst>
                </p:cTn>
              </p:par>
            </p:tnLst>
          </p:tmpl>
        </p:tmplLst>
      </p:bldP>
      <p:bldP spid="3" grpId="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74829-408E-7863-5098-A1E3AD6FDE20}"/>
              </a:ext>
            </a:extLst>
          </p:cNvPr>
          <p:cNvSpPr>
            <a:spLocks noGrp="1"/>
          </p:cNvSpPr>
          <p:nvPr>
            <p:ph type="title" hasCustomPrompt="1"/>
          </p:nvPr>
        </p:nvSpPr>
        <p:spPr>
          <a:xfrm>
            <a:off x="963226" y="580644"/>
            <a:ext cx="10270399" cy="457200"/>
          </a:xfrm>
          <a:prstGeom prst="rect">
            <a:avLst/>
          </a:prstGeom>
        </p:spPr>
        <p:txBody>
          <a:bodyPr anchor="b"/>
          <a:lstStyle/>
          <a:p>
            <a:r>
              <a:rPr lang="en-US"/>
              <a:t>Click to edit slide title</a:t>
            </a:r>
          </a:p>
        </p:txBody>
      </p:sp>
      <p:sp>
        <p:nvSpPr>
          <p:cNvPr id="5" name="Line">
            <a:extLst>
              <a:ext uri="{FF2B5EF4-FFF2-40B4-BE49-F238E27FC236}">
                <a16:creationId xmlns:a16="http://schemas.microsoft.com/office/drawing/2014/main" id="{4C9CD98F-7EB7-6920-D67B-5F66E7A4F3AB}"/>
              </a:ext>
            </a:extLst>
          </p:cNvPr>
          <p:cNvSpPr>
            <a:spLocks noGrp="1"/>
          </p:cNvSpPr>
          <p:nvPr>
            <p:ph type="body" sz="quarter" idx="47" hasCustomPrompt="1"/>
          </p:nvPr>
        </p:nvSpPr>
        <p:spPr>
          <a:xfrm>
            <a:off x="1014985" y="1102647"/>
            <a:ext cx="916557" cy="45493"/>
          </a:xfrm>
          <a:prstGeom prst="rect">
            <a:avLst/>
          </a:prstGeom>
          <a:solidFill>
            <a:srgbClr val="005595"/>
          </a:solidFill>
          <a:ln>
            <a:solidFill>
              <a:schemeClr val="accent1"/>
            </a:solidFill>
          </a:ln>
        </p:spPr>
        <p:txBody>
          <a:bodyPr lIns="0" tIns="0" rIns="0" bIns="0" anchor="b">
            <a:noAutofit/>
          </a:bodyPr>
          <a:lstStyle>
            <a:lvl1pPr algn="l">
              <a:defRPr lang="en-US" sz="127" dirty="0">
                <a:solidFill>
                  <a:srgbClr val="0A6CD1">
                    <a:alpha val="0"/>
                  </a:srgbClr>
                </a:solidFill>
              </a:defRPr>
            </a:lvl1pPr>
          </a:lstStyle>
          <a:p>
            <a:pPr lvl="0"/>
            <a:r>
              <a:rPr lang="en-US"/>
              <a:t>\</a:t>
            </a:r>
          </a:p>
        </p:txBody>
      </p:sp>
      <p:sp>
        <p:nvSpPr>
          <p:cNvPr id="24" name="TextBox 23">
            <a:extLst>
              <a:ext uri="{FF2B5EF4-FFF2-40B4-BE49-F238E27FC236}">
                <a16:creationId xmlns:a16="http://schemas.microsoft.com/office/drawing/2014/main" id="{266888B9-3B69-CC6C-372D-44854F813AB5}"/>
              </a:ext>
            </a:extLst>
          </p:cNvPr>
          <p:cNvSpPr txBox="1"/>
          <p:nvPr/>
        </p:nvSpPr>
        <p:spPr>
          <a:xfrm>
            <a:off x="7233139" y="-668216"/>
            <a:ext cx="377026" cy="230832"/>
          </a:xfrm>
          <a:prstGeom prst="rect">
            <a:avLst/>
          </a:prstGeom>
          <a:noFill/>
        </p:spPr>
        <p:txBody>
          <a:bodyPr wrap="none" rtlCol="0">
            <a:spAutoFit/>
          </a:bodyPr>
          <a:lstStyle/>
          <a:p>
            <a:r>
              <a:rPr lang="en-AR" sz="900"/>
              <a:t>      </a:t>
            </a:r>
          </a:p>
        </p:txBody>
      </p:sp>
      <p:sp>
        <p:nvSpPr>
          <p:cNvPr id="38" name="Content Placeholder 2">
            <a:extLst>
              <a:ext uri="{FF2B5EF4-FFF2-40B4-BE49-F238E27FC236}">
                <a16:creationId xmlns:a16="http://schemas.microsoft.com/office/drawing/2014/main" id="{FCA2C61F-5913-AD59-1541-C41DD4DA8AD0}"/>
              </a:ext>
            </a:extLst>
          </p:cNvPr>
          <p:cNvSpPr>
            <a:spLocks noGrp="1"/>
          </p:cNvSpPr>
          <p:nvPr>
            <p:ph idx="48"/>
          </p:nvPr>
        </p:nvSpPr>
        <p:spPr>
          <a:xfrm>
            <a:off x="966381" y="2198915"/>
            <a:ext cx="3277379" cy="4010706"/>
          </a:xfrm>
          <a:prstGeom prst="rect">
            <a:avLst/>
          </a:prstGeom>
        </p:spPr>
        <p:txBody>
          <a:bodyPr/>
          <a:lstStyle>
            <a:lvl1pPr marL="0" indent="0">
              <a:buNone/>
              <a:defRPr sz="2000">
                <a:latin typeface="Lato" panose="020F0502020204030203" pitchFamily="34" charset="0"/>
                <a:ea typeface="Lato" panose="020F0502020204030203" pitchFamily="34" charset="0"/>
                <a:cs typeface="Lato" panose="020F0502020204030203" pitchFamily="34" charset="0"/>
              </a:defRPr>
            </a:lvl1pPr>
            <a:lvl2pPr>
              <a:defRPr sz="1500">
                <a:latin typeface="Lato" panose="020F0502020204030203" pitchFamily="34" charset="0"/>
                <a:ea typeface="Lato" panose="020F0502020204030203" pitchFamily="34" charset="0"/>
                <a:cs typeface="Lato" panose="020F0502020204030203" pitchFamily="34" charset="0"/>
              </a:defRPr>
            </a:lvl2pPr>
            <a:lvl3pPr>
              <a:defRPr sz="1249">
                <a:latin typeface="Lato" panose="020F0502020204030203" pitchFamily="34" charset="0"/>
                <a:ea typeface="Lato" panose="020F0502020204030203" pitchFamily="34" charset="0"/>
                <a:cs typeface="Lato" panose="020F0502020204030203" pitchFamily="34" charset="0"/>
              </a:defRPr>
            </a:lvl3pPr>
            <a:lvl4pPr>
              <a:defRPr sz="1001">
                <a:latin typeface="Lato" panose="020F0502020204030203" pitchFamily="34" charset="0"/>
                <a:ea typeface="Lato" panose="020F0502020204030203" pitchFamily="34" charset="0"/>
                <a:cs typeface="Lato" panose="020F0502020204030203" pitchFamily="34" charset="0"/>
              </a:defRPr>
            </a:lvl4pPr>
            <a:lvl5pPr>
              <a:defRPr sz="750">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 name="Content Placeholder 2">
            <a:extLst>
              <a:ext uri="{FF2B5EF4-FFF2-40B4-BE49-F238E27FC236}">
                <a16:creationId xmlns:a16="http://schemas.microsoft.com/office/drawing/2014/main" id="{CC533E47-9AA1-8607-A14A-67C08ADB2129}"/>
              </a:ext>
            </a:extLst>
          </p:cNvPr>
          <p:cNvSpPr>
            <a:spLocks noGrp="1"/>
          </p:cNvSpPr>
          <p:nvPr>
            <p:ph idx="49"/>
          </p:nvPr>
        </p:nvSpPr>
        <p:spPr>
          <a:xfrm>
            <a:off x="4460695" y="2198915"/>
            <a:ext cx="3277379" cy="4010706"/>
          </a:xfrm>
          <a:prstGeom prst="rect">
            <a:avLst/>
          </a:prstGeom>
        </p:spPr>
        <p:txBody>
          <a:bodyPr/>
          <a:lstStyle>
            <a:lvl1pPr marL="0" indent="0">
              <a:buNone/>
              <a:defRPr sz="2000">
                <a:latin typeface="Lato" panose="020F0502020204030203" pitchFamily="34" charset="0"/>
                <a:ea typeface="Lato" panose="020F0502020204030203" pitchFamily="34" charset="0"/>
                <a:cs typeface="Lato" panose="020F0502020204030203" pitchFamily="34" charset="0"/>
              </a:defRPr>
            </a:lvl1pPr>
            <a:lvl2pPr>
              <a:defRPr sz="1500">
                <a:latin typeface="Lato" panose="020F0502020204030203" pitchFamily="34" charset="0"/>
                <a:ea typeface="Lato" panose="020F0502020204030203" pitchFamily="34" charset="0"/>
                <a:cs typeface="Lato" panose="020F0502020204030203" pitchFamily="34" charset="0"/>
              </a:defRPr>
            </a:lvl2pPr>
            <a:lvl3pPr>
              <a:defRPr sz="1249">
                <a:latin typeface="Lato" panose="020F0502020204030203" pitchFamily="34" charset="0"/>
                <a:ea typeface="Lato" panose="020F0502020204030203" pitchFamily="34" charset="0"/>
                <a:cs typeface="Lato" panose="020F0502020204030203" pitchFamily="34" charset="0"/>
              </a:defRPr>
            </a:lvl3pPr>
            <a:lvl4pPr>
              <a:defRPr sz="1001">
                <a:latin typeface="Lato" panose="020F0502020204030203" pitchFamily="34" charset="0"/>
                <a:ea typeface="Lato" panose="020F0502020204030203" pitchFamily="34" charset="0"/>
                <a:cs typeface="Lato" panose="020F0502020204030203" pitchFamily="34" charset="0"/>
              </a:defRPr>
            </a:lvl4pPr>
            <a:lvl5pPr>
              <a:defRPr sz="750">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a:extLst>
              <a:ext uri="{FF2B5EF4-FFF2-40B4-BE49-F238E27FC236}">
                <a16:creationId xmlns:a16="http://schemas.microsoft.com/office/drawing/2014/main" id="{B17E0ACB-7980-E9AC-5EFE-F9A823E06806}"/>
              </a:ext>
            </a:extLst>
          </p:cNvPr>
          <p:cNvSpPr>
            <a:spLocks noGrp="1"/>
          </p:cNvSpPr>
          <p:nvPr>
            <p:ph type="body" idx="50" hasCustomPrompt="1"/>
          </p:nvPr>
        </p:nvSpPr>
        <p:spPr>
          <a:xfrm>
            <a:off x="966380" y="1358362"/>
            <a:ext cx="10262853" cy="730260"/>
          </a:xfrm>
          <a:prstGeom prst="rect">
            <a:avLst/>
          </a:prstGeom>
        </p:spPr>
        <p:txBody>
          <a:bodyPr>
            <a:normAutofit/>
          </a:bodyPr>
          <a:lstStyle>
            <a:lvl1pPr marL="0" indent="0">
              <a:buNone/>
              <a:defRPr sz="1649">
                <a:solidFill>
                  <a:schemeClr val="tx1">
                    <a:lumMod val="65000"/>
                    <a:lumOff val="35000"/>
                  </a:schemeClr>
                </a:solidFill>
              </a:defRPr>
            </a:lvl1pPr>
            <a:lvl2pPr marL="457185" indent="0">
              <a:buNone/>
              <a:defRPr sz="2000">
                <a:solidFill>
                  <a:schemeClr val="tx1">
                    <a:tint val="75000"/>
                  </a:schemeClr>
                </a:solidFill>
              </a:defRPr>
            </a:lvl2pPr>
            <a:lvl3pPr marL="914370" indent="0">
              <a:buNone/>
              <a:defRPr sz="1801">
                <a:solidFill>
                  <a:schemeClr val="tx1">
                    <a:tint val="75000"/>
                  </a:schemeClr>
                </a:solidFill>
              </a:defRPr>
            </a:lvl3pPr>
            <a:lvl4pPr marL="1371555" indent="0">
              <a:buNone/>
              <a:defRPr sz="1600">
                <a:solidFill>
                  <a:schemeClr val="tx1">
                    <a:tint val="75000"/>
                  </a:schemeClr>
                </a:solidFill>
              </a:defRPr>
            </a:lvl4pPr>
            <a:lvl5pPr marL="1828741" indent="0">
              <a:buNone/>
              <a:defRPr sz="1600">
                <a:solidFill>
                  <a:schemeClr val="tx1">
                    <a:tint val="75000"/>
                  </a:schemeClr>
                </a:solidFill>
              </a:defRPr>
            </a:lvl5pPr>
            <a:lvl6pPr marL="2285926" indent="0">
              <a:buNone/>
              <a:defRPr sz="1600">
                <a:solidFill>
                  <a:schemeClr val="tx1">
                    <a:tint val="75000"/>
                  </a:schemeClr>
                </a:solidFill>
              </a:defRPr>
            </a:lvl6pPr>
            <a:lvl7pPr marL="2743111" indent="0">
              <a:buNone/>
              <a:defRPr sz="1600">
                <a:solidFill>
                  <a:schemeClr val="tx1">
                    <a:tint val="75000"/>
                  </a:schemeClr>
                </a:solidFill>
              </a:defRPr>
            </a:lvl7pPr>
            <a:lvl8pPr marL="3200296" indent="0">
              <a:buNone/>
              <a:defRPr sz="1600">
                <a:solidFill>
                  <a:schemeClr val="tx1">
                    <a:tint val="75000"/>
                  </a:schemeClr>
                </a:solidFill>
              </a:defRPr>
            </a:lvl8pPr>
            <a:lvl9pPr marL="3657481" indent="0">
              <a:buNone/>
              <a:defRPr sz="1600">
                <a:solidFill>
                  <a:schemeClr val="tx1">
                    <a:tint val="75000"/>
                  </a:schemeClr>
                </a:solidFill>
              </a:defRPr>
            </a:lvl9pPr>
          </a:lstStyle>
          <a:p>
            <a:pPr lvl="0"/>
            <a:r>
              <a:rPr lang="en-US"/>
              <a:t>Click to edit text</a:t>
            </a:r>
          </a:p>
        </p:txBody>
      </p:sp>
      <p:sp>
        <p:nvSpPr>
          <p:cNvPr id="4" name="Content Placeholder 2">
            <a:extLst>
              <a:ext uri="{FF2B5EF4-FFF2-40B4-BE49-F238E27FC236}">
                <a16:creationId xmlns:a16="http://schemas.microsoft.com/office/drawing/2014/main" id="{CE237059-1591-26F1-032E-9F0181C95054}"/>
              </a:ext>
            </a:extLst>
          </p:cNvPr>
          <p:cNvSpPr>
            <a:spLocks noGrp="1"/>
          </p:cNvSpPr>
          <p:nvPr>
            <p:ph idx="51"/>
          </p:nvPr>
        </p:nvSpPr>
        <p:spPr>
          <a:xfrm>
            <a:off x="7951854" y="2198915"/>
            <a:ext cx="3277379" cy="4010706"/>
          </a:xfrm>
          <a:prstGeom prst="rect">
            <a:avLst/>
          </a:prstGeom>
        </p:spPr>
        <p:txBody>
          <a:bodyPr/>
          <a:lstStyle>
            <a:lvl1pPr marL="0" indent="0">
              <a:buNone/>
              <a:defRPr sz="2000">
                <a:latin typeface="Lato" panose="020F0502020204030203" pitchFamily="34" charset="0"/>
                <a:ea typeface="Lato" panose="020F0502020204030203" pitchFamily="34" charset="0"/>
                <a:cs typeface="Lato" panose="020F0502020204030203" pitchFamily="34" charset="0"/>
              </a:defRPr>
            </a:lvl1pPr>
            <a:lvl2pPr>
              <a:defRPr sz="1500">
                <a:latin typeface="Lato" panose="020F0502020204030203" pitchFamily="34" charset="0"/>
                <a:ea typeface="Lato" panose="020F0502020204030203" pitchFamily="34" charset="0"/>
                <a:cs typeface="Lato" panose="020F0502020204030203" pitchFamily="34" charset="0"/>
              </a:defRPr>
            </a:lvl2pPr>
            <a:lvl3pPr>
              <a:defRPr sz="1249">
                <a:latin typeface="Lato" panose="020F0502020204030203" pitchFamily="34" charset="0"/>
                <a:ea typeface="Lato" panose="020F0502020204030203" pitchFamily="34" charset="0"/>
                <a:cs typeface="Lato" panose="020F0502020204030203" pitchFamily="34" charset="0"/>
              </a:defRPr>
            </a:lvl3pPr>
            <a:lvl4pPr>
              <a:defRPr sz="1001">
                <a:latin typeface="Lato" panose="020F0502020204030203" pitchFamily="34" charset="0"/>
                <a:ea typeface="Lato" panose="020F0502020204030203" pitchFamily="34" charset="0"/>
                <a:cs typeface="Lato" panose="020F0502020204030203" pitchFamily="34" charset="0"/>
              </a:defRPr>
            </a:lvl4pPr>
            <a:lvl5pPr>
              <a:defRPr sz="750">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16B211C-E86E-61C4-9A08-EF07E06F9CF3}"/>
              </a:ext>
            </a:extLst>
          </p:cNvPr>
          <p:cNvSpPr txBox="1"/>
          <p:nvPr/>
        </p:nvSpPr>
        <p:spPr>
          <a:xfrm>
            <a:off x="7233139" y="-668216"/>
            <a:ext cx="377026" cy="230832"/>
          </a:xfrm>
          <a:prstGeom prst="rect">
            <a:avLst/>
          </a:prstGeom>
          <a:noFill/>
        </p:spPr>
        <p:txBody>
          <a:bodyPr wrap="none" rtlCol="0">
            <a:spAutoFit/>
          </a:bodyPr>
          <a:lstStyle/>
          <a:p>
            <a:r>
              <a:rPr lang="en-AR" sz="900"/>
              <a:t>      </a:t>
            </a:r>
          </a:p>
        </p:txBody>
      </p:sp>
    </p:spTree>
    <p:extLst>
      <p:ext uri="{BB962C8B-B14F-4D97-AF65-F5344CB8AC3E}">
        <p14:creationId xmlns:p14="http://schemas.microsoft.com/office/powerpoint/2010/main" val="2495067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tmplLst>
          <p:tmpl>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750"/>
                        <p:tgtEl>
                          <p:spTgt spid="5"/>
                        </p:tgtEl>
                      </p:cBhvr>
                    </p:animEffect>
                  </p:childTnLst>
                </p:cTn>
              </p:par>
            </p:tnLst>
          </p:tmpl>
        </p:tmplLst>
      </p:bldP>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74829-408E-7863-5098-A1E3AD6FDE20}"/>
              </a:ext>
            </a:extLst>
          </p:cNvPr>
          <p:cNvSpPr>
            <a:spLocks noGrp="1"/>
          </p:cNvSpPr>
          <p:nvPr>
            <p:ph type="title" hasCustomPrompt="1"/>
          </p:nvPr>
        </p:nvSpPr>
        <p:spPr>
          <a:xfrm>
            <a:off x="4447531" y="580644"/>
            <a:ext cx="6786094" cy="457200"/>
          </a:xfrm>
          <a:prstGeom prst="rect">
            <a:avLst/>
          </a:prstGeom>
        </p:spPr>
        <p:txBody>
          <a:bodyPr anchor="b"/>
          <a:lstStyle>
            <a:lvl1pPr algn="l">
              <a:defRPr/>
            </a:lvl1pPr>
          </a:lstStyle>
          <a:p>
            <a:r>
              <a:rPr lang="en-US"/>
              <a:t>Click to edit slide title</a:t>
            </a:r>
          </a:p>
        </p:txBody>
      </p:sp>
      <p:sp>
        <p:nvSpPr>
          <p:cNvPr id="5" name="Line">
            <a:extLst>
              <a:ext uri="{FF2B5EF4-FFF2-40B4-BE49-F238E27FC236}">
                <a16:creationId xmlns:a16="http://schemas.microsoft.com/office/drawing/2014/main" id="{4C9CD98F-7EB7-6920-D67B-5F66E7A4F3AB}"/>
              </a:ext>
            </a:extLst>
          </p:cNvPr>
          <p:cNvSpPr>
            <a:spLocks noGrp="1"/>
          </p:cNvSpPr>
          <p:nvPr>
            <p:ph type="body" sz="quarter" idx="47" hasCustomPrompt="1"/>
          </p:nvPr>
        </p:nvSpPr>
        <p:spPr>
          <a:xfrm>
            <a:off x="4523732" y="1102647"/>
            <a:ext cx="916557" cy="45493"/>
          </a:xfrm>
          <a:prstGeom prst="rect">
            <a:avLst/>
          </a:prstGeom>
          <a:solidFill>
            <a:srgbClr val="005595"/>
          </a:solidFill>
          <a:ln>
            <a:solidFill>
              <a:schemeClr val="accent1"/>
            </a:solidFill>
          </a:ln>
        </p:spPr>
        <p:txBody>
          <a:bodyPr lIns="0" tIns="0" rIns="0" bIns="0" anchor="b">
            <a:noAutofit/>
          </a:bodyPr>
          <a:lstStyle>
            <a:lvl1pPr algn="l">
              <a:defRPr lang="en-US" sz="127" dirty="0">
                <a:solidFill>
                  <a:srgbClr val="0A6CD1">
                    <a:alpha val="0"/>
                  </a:srgbClr>
                </a:solidFill>
              </a:defRPr>
            </a:lvl1pPr>
          </a:lstStyle>
          <a:p>
            <a:pPr lvl="0"/>
            <a:r>
              <a:rPr lang="en-US"/>
              <a:t>\</a:t>
            </a:r>
          </a:p>
        </p:txBody>
      </p:sp>
      <p:sp>
        <p:nvSpPr>
          <p:cNvPr id="24" name="TextBox 23">
            <a:extLst>
              <a:ext uri="{FF2B5EF4-FFF2-40B4-BE49-F238E27FC236}">
                <a16:creationId xmlns:a16="http://schemas.microsoft.com/office/drawing/2014/main" id="{266888B9-3B69-CC6C-372D-44854F813AB5}"/>
              </a:ext>
            </a:extLst>
          </p:cNvPr>
          <p:cNvSpPr txBox="1"/>
          <p:nvPr/>
        </p:nvSpPr>
        <p:spPr>
          <a:xfrm>
            <a:off x="7233139" y="-668216"/>
            <a:ext cx="377026" cy="230832"/>
          </a:xfrm>
          <a:prstGeom prst="rect">
            <a:avLst/>
          </a:prstGeom>
          <a:noFill/>
        </p:spPr>
        <p:txBody>
          <a:bodyPr wrap="none" rtlCol="0">
            <a:spAutoFit/>
          </a:bodyPr>
          <a:lstStyle/>
          <a:p>
            <a:r>
              <a:rPr lang="en-AR" sz="900"/>
              <a:t>      </a:t>
            </a:r>
          </a:p>
        </p:txBody>
      </p:sp>
      <p:sp>
        <p:nvSpPr>
          <p:cNvPr id="38" name="Content Placeholder 2">
            <a:extLst>
              <a:ext uri="{FF2B5EF4-FFF2-40B4-BE49-F238E27FC236}">
                <a16:creationId xmlns:a16="http://schemas.microsoft.com/office/drawing/2014/main" id="{FCA2C61F-5913-AD59-1541-C41DD4DA8AD0}"/>
              </a:ext>
            </a:extLst>
          </p:cNvPr>
          <p:cNvSpPr>
            <a:spLocks noGrp="1"/>
          </p:cNvSpPr>
          <p:nvPr>
            <p:ph idx="48"/>
          </p:nvPr>
        </p:nvSpPr>
        <p:spPr>
          <a:xfrm>
            <a:off x="4447530" y="2198915"/>
            <a:ext cx="3277379" cy="4010706"/>
          </a:xfrm>
          <a:prstGeom prst="rect">
            <a:avLst/>
          </a:prstGeom>
        </p:spPr>
        <p:txBody>
          <a:bodyPr/>
          <a:lstStyle>
            <a:lvl1pPr marL="0" indent="0">
              <a:buNone/>
              <a:defRPr sz="2000">
                <a:latin typeface="Lato" panose="020F0502020204030203" pitchFamily="34" charset="0"/>
                <a:ea typeface="Lato" panose="020F0502020204030203" pitchFamily="34" charset="0"/>
                <a:cs typeface="Lato" panose="020F0502020204030203" pitchFamily="34" charset="0"/>
              </a:defRPr>
            </a:lvl1pPr>
            <a:lvl2pPr>
              <a:defRPr sz="1500">
                <a:latin typeface="Lato" panose="020F0502020204030203" pitchFamily="34" charset="0"/>
                <a:ea typeface="Lato" panose="020F0502020204030203" pitchFamily="34" charset="0"/>
                <a:cs typeface="Lato" panose="020F0502020204030203" pitchFamily="34" charset="0"/>
              </a:defRPr>
            </a:lvl2pPr>
            <a:lvl3pPr>
              <a:defRPr sz="1249">
                <a:latin typeface="Lato" panose="020F0502020204030203" pitchFamily="34" charset="0"/>
                <a:ea typeface="Lato" panose="020F0502020204030203" pitchFamily="34" charset="0"/>
                <a:cs typeface="Lato" panose="020F0502020204030203" pitchFamily="34" charset="0"/>
              </a:defRPr>
            </a:lvl3pPr>
            <a:lvl4pPr>
              <a:defRPr sz="1001">
                <a:latin typeface="Lato" panose="020F0502020204030203" pitchFamily="34" charset="0"/>
                <a:ea typeface="Lato" panose="020F0502020204030203" pitchFamily="34" charset="0"/>
                <a:cs typeface="Lato" panose="020F0502020204030203" pitchFamily="34" charset="0"/>
              </a:defRPr>
            </a:lvl4pPr>
            <a:lvl5pPr>
              <a:defRPr sz="750">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 name="Content Placeholder 2">
            <a:extLst>
              <a:ext uri="{FF2B5EF4-FFF2-40B4-BE49-F238E27FC236}">
                <a16:creationId xmlns:a16="http://schemas.microsoft.com/office/drawing/2014/main" id="{CC533E47-9AA1-8607-A14A-67C08ADB2129}"/>
              </a:ext>
            </a:extLst>
          </p:cNvPr>
          <p:cNvSpPr>
            <a:spLocks noGrp="1"/>
          </p:cNvSpPr>
          <p:nvPr>
            <p:ph idx="49"/>
          </p:nvPr>
        </p:nvSpPr>
        <p:spPr>
          <a:xfrm>
            <a:off x="7941845" y="2198915"/>
            <a:ext cx="3277379" cy="4010706"/>
          </a:xfrm>
          <a:prstGeom prst="rect">
            <a:avLst/>
          </a:prstGeom>
        </p:spPr>
        <p:txBody>
          <a:bodyPr/>
          <a:lstStyle>
            <a:lvl1pPr marL="0" indent="0">
              <a:buNone/>
              <a:defRPr sz="2000">
                <a:latin typeface="Lato" panose="020F0502020204030203" pitchFamily="34" charset="0"/>
                <a:ea typeface="Lato" panose="020F0502020204030203" pitchFamily="34" charset="0"/>
                <a:cs typeface="Lato" panose="020F0502020204030203" pitchFamily="34" charset="0"/>
              </a:defRPr>
            </a:lvl1pPr>
            <a:lvl2pPr>
              <a:defRPr sz="1500">
                <a:latin typeface="Lato" panose="020F0502020204030203" pitchFamily="34" charset="0"/>
                <a:ea typeface="Lato" panose="020F0502020204030203" pitchFamily="34" charset="0"/>
                <a:cs typeface="Lato" panose="020F0502020204030203" pitchFamily="34" charset="0"/>
              </a:defRPr>
            </a:lvl2pPr>
            <a:lvl3pPr>
              <a:defRPr sz="1249">
                <a:latin typeface="Lato" panose="020F0502020204030203" pitchFamily="34" charset="0"/>
                <a:ea typeface="Lato" panose="020F0502020204030203" pitchFamily="34" charset="0"/>
                <a:cs typeface="Lato" panose="020F0502020204030203" pitchFamily="34" charset="0"/>
              </a:defRPr>
            </a:lvl3pPr>
            <a:lvl4pPr>
              <a:defRPr sz="1001">
                <a:latin typeface="Lato" panose="020F0502020204030203" pitchFamily="34" charset="0"/>
                <a:ea typeface="Lato" panose="020F0502020204030203" pitchFamily="34" charset="0"/>
                <a:cs typeface="Lato" panose="020F0502020204030203" pitchFamily="34" charset="0"/>
              </a:defRPr>
            </a:lvl4pPr>
            <a:lvl5pPr>
              <a:defRPr sz="750">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7">
            <a:extLst>
              <a:ext uri="{FF2B5EF4-FFF2-40B4-BE49-F238E27FC236}">
                <a16:creationId xmlns:a16="http://schemas.microsoft.com/office/drawing/2014/main" id="{884824AA-9089-B987-33BF-7EECD19AD30E}"/>
              </a:ext>
            </a:extLst>
          </p:cNvPr>
          <p:cNvSpPr>
            <a:spLocks noGrp="1"/>
          </p:cNvSpPr>
          <p:nvPr>
            <p:ph type="pic" sz="quarter" idx="12" hasCustomPrompt="1"/>
          </p:nvPr>
        </p:nvSpPr>
        <p:spPr>
          <a:xfrm>
            <a:off x="10121" y="16330"/>
            <a:ext cx="4244588" cy="6858001"/>
          </a:xfrm>
          <a:custGeom>
            <a:avLst/>
            <a:gdLst>
              <a:gd name="connsiteX0" fmla="*/ 0 w 6350000"/>
              <a:gd name="connsiteY0" fmla="*/ 0 h 13716001"/>
              <a:gd name="connsiteX1" fmla="*/ 6350000 w 6350000"/>
              <a:gd name="connsiteY1" fmla="*/ 0 h 13716001"/>
              <a:gd name="connsiteX2" fmla="*/ 6350000 w 6350000"/>
              <a:gd name="connsiteY2" fmla="*/ 13716001 h 13716001"/>
              <a:gd name="connsiteX3" fmla="*/ 0 w 6350000"/>
              <a:gd name="connsiteY3" fmla="*/ 13716001 h 13716001"/>
            </a:gdLst>
            <a:ahLst/>
            <a:cxnLst>
              <a:cxn ang="0">
                <a:pos x="connsiteX0" y="connsiteY0"/>
              </a:cxn>
              <a:cxn ang="0">
                <a:pos x="connsiteX1" y="connsiteY1"/>
              </a:cxn>
              <a:cxn ang="0">
                <a:pos x="connsiteX2" y="connsiteY2"/>
              </a:cxn>
              <a:cxn ang="0">
                <a:pos x="connsiteX3" y="connsiteY3"/>
              </a:cxn>
            </a:cxnLst>
            <a:rect l="l" t="t" r="r" b="b"/>
            <a:pathLst>
              <a:path w="6350000" h="13716001">
                <a:moveTo>
                  <a:pt x="0" y="0"/>
                </a:moveTo>
                <a:lnTo>
                  <a:pt x="6350000" y="0"/>
                </a:lnTo>
                <a:lnTo>
                  <a:pt x="6350000" y="13716001"/>
                </a:lnTo>
                <a:lnTo>
                  <a:pt x="0" y="13716001"/>
                </a:lnTo>
                <a:close/>
              </a:path>
            </a:pathLst>
          </a:custGeom>
          <a:solidFill>
            <a:srgbClr val="005595"/>
          </a:solidFill>
        </p:spPr>
        <p:txBody>
          <a:bodyPr wrap="square" anchor="ctr">
            <a:noAutofit/>
          </a:bodyPr>
          <a:lstStyle>
            <a:lvl1pPr>
              <a:defRPr sz="400">
                <a:solidFill>
                  <a:srgbClr val="005595"/>
                </a:solidFill>
              </a:defRPr>
            </a:lvl1pPr>
          </a:lstStyle>
          <a:p>
            <a:r>
              <a:rPr lang="en-MN"/>
              <a:t>+</a:t>
            </a:r>
          </a:p>
        </p:txBody>
      </p:sp>
      <p:sp>
        <p:nvSpPr>
          <p:cNvPr id="9" name="Text Placeholder 2">
            <a:extLst>
              <a:ext uri="{FF2B5EF4-FFF2-40B4-BE49-F238E27FC236}">
                <a16:creationId xmlns:a16="http://schemas.microsoft.com/office/drawing/2014/main" id="{B17E0ACB-7980-E9AC-5EFE-F9A823E06806}"/>
              </a:ext>
            </a:extLst>
          </p:cNvPr>
          <p:cNvSpPr>
            <a:spLocks noGrp="1"/>
          </p:cNvSpPr>
          <p:nvPr>
            <p:ph type="body" idx="50" hasCustomPrompt="1"/>
          </p:nvPr>
        </p:nvSpPr>
        <p:spPr>
          <a:xfrm>
            <a:off x="4447530" y="1358362"/>
            <a:ext cx="6771693" cy="730260"/>
          </a:xfrm>
          <a:prstGeom prst="rect">
            <a:avLst/>
          </a:prstGeom>
        </p:spPr>
        <p:txBody>
          <a:bodyPr>
            <a:normAutofit/>
          </a:bodyPr>
          <a:lstStyle>
            <a:lvl1pPr marL="0" indent="0" algn="l">
              <a:buNone/>
              <a:defRPr sz="1649">
                <a:solidFill>
                  <a:schemeClr val="tx1">
                    <a:lumMod val="65000"/>
                    <a:lumOff val="35000"/>
                  </a:schemeClr>
                </a:solidFill>
              </a:defRPr>
            </a:lvl1pPr>
            <a:lvl2pPr marL="457185" indent="0">
              <a:buNone/>
              <a:defRPr sz="2000">
                <a:solidFill>
                  <a:schemeClr val="tx1">
                    <a:tint val="75000"/>
                  </a:schemeClr>
                </a:solidFill>
              </a:defRPr>
            </a:lvl2pPr>
            <a:lvl3pPr marL="914370" indent="0">
              <a:buNone/>
              <a:defRPr sz="1801">
                <a:solidFill>
                  <a:schemeClr val="tx1">
                    <a:tint val="75000"/>
                  </a:schemeClr>
                </a:solidFill>
              </a:defRPr>
            </a:lvl3pPr>
            <a:lvl4pPr marL="1371555" indent="0">
              <a:buNone/>
              <a:defRPr sz="1600">
                <a:solidFill>
                  <a:schemeClr val="tx1">
                    <a:tint val="75000"/>
                  </a:schemeClr>
                </a:solidFill>
              </a:defRPr>
            </a:lvl4pPr>
            <a:lvl5pPr marL="1828741" indent="0">
              <a:buNone/>
              <a:defRPr sz="1600">
                <a:solidFill>
                  <a:schemeClr val="tx1">
                    <a:tint val="75000"/>
                  </a:schemeClr>
                </a:solidFill>
              </a:defRPr>
            </a:lvl5pPr>
            <a:lvl6pPr marL="2285926" indent="0">
              <a:buNone/>
              <a:defRPr sz="1600">
                <a:solidFill>
                  <a:schemeClr val="tx1">
                    <a:tint val="75000"/>
                  </a:schemeClr>
                </a:solidFill>
              </a:defRPr>
            </a:lvl6pPr>
            <a:lvl7pPr marL="2743111" indent="0">
              <a:buNone/>
              <a:defRPr sz="1600">
                <a:solidFill>
                  <a:schemeClr val="tx1">
                    <a:tint val="75000"/>
                  </a:schemeClr>
                </a:solidFill>
              </a:defRPr>
            </a:lvl7pPr>
            <a:lvl8pPr marL="3200296" indent="0">
              <a:buNone/>
              <a:defRPr sz="1600">
                <a:solidFill>
                  <a:schemeClr val="tx1">
                    <a:tint val="75000"/>
                  </a:schemeClr>
                </a:solidFill>
              </a:defRPr>
            </a:lvl8pPr>
            <a:lvl9pPr marL="3657481" indent="0">
              <a:buNone/>
              <a:defRPr sz="1600">
                <a:solidFill>
                  <a:schemeClr val="tx1">
                    <a:tint val="75000"/>
                  </a:schemeClr>
                </a:solidFill>
              </a:defRPr>
            </a:lvl9pPr>
          </a:lstStyle>
          <a:p>
            <a:pPr lvl="0"/>
            <a:r>
              <a:rPr lang="en-US"/>
              <a:t>Click to edit text</a:t>
            </a:r>
          </a:p>
        </p:txBody>
      </p:sp>
      <p:sp>
        <p:nvSpPr>
          <p:cNvPr id="4" name="TextBox 3">
            <a:extLst>
              <a:ext uri="{FF2B5EF4-FFF2-40B4-BE49-F238E27FC236}">
                <a16:creationId xmlns:a16="http://schemas.microsoft.com/office/drawing/2014/main" id="{389C5224-E5CF-B128-9E5A-C1E2B2C2CD91}"/>
              </a:ext>
            </a:extLst>
          </p:cNvPr>
          <p:cNvSpPr txBox="1"/>
          <p:nvPr/>
        </p:nvSpPr>
        <p:spPr>
          <a:xfrm>
            <a:off x="7233139" y="-668216"/>
            <a:ext cx="377026" cy="230832"/>
          </a:xfrm>
          <a:prstGeom prst="rect">
            <a:avLst/>
          </a:prstGeom>
          <a:noFill/>
        </p:spPr>
        <p:txBody>
          <a:bodyPr wrap="none" rtlCol="0">
            <a:spAutoFit/>
          </a:bodyPr>
          <a:lstStyle/>
          <a:p>
            <a:r>
              <a:rPr lang="en-AR" sz="900"/>
              <a:t>      </a:t>
            </a:r>
          </a:p>
        </p:txBody>
      </p:sp>
    </p:spTree>
    <p:extLst>
      <p:ext uri="{BB962C8B-B14F-4D97-AF65-F5344CB8AC3E}">
        <p14:creationId xmlns:p14="http://schemas.microsoft.com/office/powerpoint/2010/main" val="1009955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750"/>
                                        <p:tgtEl>
                                          <p:spTgt spid="5"/>
                                        </p:tgtEl>
                                      </p:cBhvr>
                                    </p:animEffect>
                                  </p:childTnLst>
                                </p:cTn>
                              </p:par>
                              <p:par>
                                <p:cTn id="8" presetID="22" presetClass="entr" presetSubtype="1" fill="hold" grpId="0" nodeType="withEffect">
                                  <p:stCondLst>
                                    <p:cond delay="180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tmplLst>
          <p:tmpl>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750"/>
                        <p:tgtEl>
                          <p:spTgt spid="5"/>
                        </p:tgtEl>
                      </p:cBhvr>
                    </p:animEffect>
                  </p:childTnLst>
                </p:cTn>
              </p:par>
            </p:tnLst>
          </p:tmpl>
        </p:tmplLst>
      </p:bldP>
      <p:bldP spid="3" grpId="0" animBg="1"/>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74829-408E-7863-5098-A1E3AD6FDE20}"/>
              </a:ext>
            </a:extLst>
          </p:cNvPr>
          <p:cNvSpPr>
            <a:spLocks noGrp="1"/>
          </p:cNvSpPr>
          <p:nvPr>
            <p:ph type="title" hasCustomPrompt="1"/>
          </p:nvPr>
        </p:nvSpPr>
        <p:spPr>
          <a:xfrm>
            <a:off x="963226" y="580644"/>
            <a:ext cx="10270399" cy="457200"/>
          </a:xfrm>
          <a:prstGeom prst="rect">
            <a:avLst/>
          </a:prstGeom>
        </p:spPr>
        <p:txBody>
          <a:bodyPr/>
          <a:lstStyle/>
          <a:p>
            <a:r>
              <a:rPr lang="en-US"/>
              <a:t>Click to edit slide title</a:t>
            </a:r>
          </a:p>
        </p:txBody>
      </p:sp>
      <p:sp>
        <p:nvSpPr>
          <p:cNvPr id="5" name="Line">
            <a:extLst>
              <a:ext uri="{FF2B5EF4-FFF2-40B4-BE49-F238E27FC236}">
                <a16:creationId xmlns:a16="http://schemas.microsoft.com/office/drawing/2014/main" id="{4C9CD98F-7EB7-6920-D67B-5F66E7A4F3AB}"/>
              </a:ext>
            </a:extLst>
          </p:cNvPr>
          <p:cNvSpPr>
            <a:spLocks noGrp="1"/>
          </p:cNvSpPr>
          <p:nvPr>
            <p:ph type="body" sz="quarter" idx="47" hasCustomPrompt="1"/>
          </p:nvPr>
        </p:nvSpPr>
        <p:spPr>
          <a:xfrm>
            <a:off x="1014985" y="1102647"/>
            <a:ext cx="916557" cy="45493"/>
          </a:xfrm>
          <a:prstGeom prst="rect">
            <a:avLst/>
          </a:prstGeom>
          <a:solidFill>
            <a:srgbClr val="005595"/>
          </a:solidFill>
          <a:ln>
            <a:solidFill>
              <a:schemeClr val="accent1"/>
            </a:solidFill>
          </a:ln>
        </p:spPr>
        <p:txBody>
          <a:bodyPr lIns="0" tIns="0" rIns="0" bIns="0" anchor="b">
            <a:noAutofit/>
          </a:bodyPr>
          <a:lstStyle>
            <a:lvl1pPr algn="l">
              <a:defRPr lang="en-US" sz="127" dirty="0">
                <a:solidFill>
                  <a:srgbClr val="0A6CD1">
                    <a:alpha val="0"/>
                  </a:srgbClr>
                </a:solidFill>
              </a:defRPr>
            </a:lvl1pPr>
          </a:lstStyle>
          <a:p>
            <a:pPr lvl="0"/>
            <a:r>
              <a:rPr lang="en-US"/>
              <a:t>\</a:t>
            </a:r>
          </a:p>
        </p:txBody>
      </p:sp>
      <p:sp>
        <p:nvSpPr>
          <p:cNvPr id="24" name="TextBox 23">
            <a:extLst>
              <a:ext uri="{FF2B5EF4-FFF2-40B4-BE49-F238E27FC236}">
                <a16:creationId xmlns:a16="http://schemas.microsoft.com/office/drawing/2014/main" id="{266888B9-3B69-CC6C-372D-44854F813AB5}"/>
              </a:ext>
            </a:extLst>
          </p:cNvPr>
          <p:cNvSpPr txBox="1"/>
          <p:nvPr/>
        </p:nvSpPr>
        <p:spPr>
          <a:xfrm>
            <a:off x="7233139" y="-668216"/>
            <a:ext cx="377026" cy="230832"/>
          </a:xfrm>
          <a:prstGeom prst="rect">
            <a:avLst/>
          </a:prstGeom>
          <a:noFill/>
        </p:spPr>
        <p:txBody>
          <a:bodyPr wrap="none" rtlCol="0">
            <a:spAutoFit/>
          </a:bodyPr>
          <a:lstStyle/>
          <a:p>
            <a:r>
              <a:rPr lang="en-AR" sz="900"/>
              <a:t>      </a:t>
            </a:r>
          </a:p>
        </p:txBody>
      </p:sp>
      <p:sp>
        <p:nvSpPr>
          <p:cNvPr id="38" name="Content Placeholder 2">
            <a:extLst>
              <a:ext uri="{FF2B5EF4-FFF2-40B4-BE49-F238E27FC236}">
                <a16:creationId xmlns:a16="http://schemas.microsoft.com/office/drawing/2014/main" id="{FCA2C61F-5913-AD59-1541-C41DD4DA8AD0}"/>
              </a:ext>
            </a:extLst>
          </p:cNvPr>
          <p:cNvSpPr>
            <a:spLocks noGrp="1"/>
          </p:cNvSpPr>
          <p:nvPr>
            <p:ph idx="48"/>
          </p:nvPr>
        </p:nvSpPr>
        <p:spPr>
          <a:xfrm>
            <a:off x="966380" y="2198915"/>
            <a:ext cx="6771693" cy="4010706"/>
          </a:xfrm>
          <a:prstGeom prst="rect">
            <a:avLst/>
          </a:prstGeom>
        </p:spPr>
        <p:txBody>
          <a:bodyPr/>
          <a:lstStyle>
            <a:lvl1pPr marL="0" indent="0">
              <a:buNone/>
              <a:defRPr sz="2000">
                <a:latin typeface="Lato" panose="020F0502020204030203" pitchFamily="34" charset="0"/>
                <a:ea typeface="Lato" panose="020F0502020204030203" pitchFamily="34" charset="0"/>
                <a:cs typeface="Lato" panose="020F0502020204030203" pitchFamily="34" charset="0"/>
              </a:defRPr>
            </a:lvl1pPr>
            <a:lvl2pPr>
              <a:defRPr sz="1500">
                <a:latin typeface="Lato" panose="020F0502020204030203" pitchFamily="34" charset="0"/>
                <a:ea typeface="Lato" panose="020F0502020204030203" pitchFamily="34" charset="0"/>
                <a:cs typeface="Lato" panose="020F0502020204030203" pitchFamily="34" charset="0"/>
              </a:defRPr>
            </a:lvl2pPr>
            <a:lvl3pPr>
              <a:defRPr sz="1249">
                <a:latin typeface="Lato" panose="020F0502020204030203" pitchFamily="34" charset="0"/>
                <a:ea typeface="Lato" panose="020F0502020204030203" pitchFamily="34" charset="0"/>
                <a:cs typeface="Lato" panose="020F0502020204030203" pitchFamily="34" charset="0"/>
              </a:defRPr>
            </a:lvl3pPr>
            <a:lvl4pPr>
              <a:defRPr sz="1001">
                <a:latin typeface="Lato" panose="020F0502020204030203" pitchFamily="34" charset="0"/>
                <a:ea typeface="Lato" panose="020F0502020204030203" pitchFamily="34" charset="0"/>
                <a:cs typeface="Lato" panose="020F0502020204030203" pitchFamily="34" charset="0"/>
              </a:defRPr>
            </a:lvl4pPr>
            <a:lvl5pPr>
              <a:defRPr sz="750">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7">
            <a:extLst>
              <a:ext uri="{FF2B5EF4-FFF2-40B4-BE49-F238E27FC236}">
                <a16:creationId xmlns:a16="http://schemas.microsoft.com/office/drawing/2014/main" id="{884824AA-9089-B987-33BF-7EECD19AD30E}"/>
              </a:ext>
            </a:extLst>
          </p:cNvPr>
          <p:cNvSpPr>
            <a:spLocks noGrp="1"/>
          </p:cNvSpPr>
          <p:nvPr>
            <p:ph type="pic" sz="quarter" idx="12" hasCustomPrompt="1"/>
          </p:nvPr>
        </p:nvSpPr>
        <p:spPr>
          <a:xfrm>
            <a:off x="7947413" y="2"/>
            <a:ext cx="4244588" cy="6858001"/>
          </a:xfrm>
          <a:custGeom>
            <a:avLst/>
            <a:gdLst>
              <a:gd name="connsiteX0" fmla="*/ 0 w 6350000"/>
              <a:gd name="connsiteY0" fmla="*/ 0 h 13716001"/>
              <a:gd name="connsiteX1" fmla="*/ 6350000 w 6350000"/>
              <a:gd name="connsiteY1" fmla="*/ 0 h 13716001"/>
              <a:gd name="connsiteX2" fmla="*/ 6350000 w 6350000"/>
              <a:gd name="connsiteY2" fmla="*/ 13716001 h 13716001"/>
              <a:gd name="connsiteX3" fmla="*/ 0 w 6350000"/>
              <a:gd name="connsiteY3" fmla="*/ 13716001 h 13716001"/>
            </a:gdLst>
            <a:ahLst/>
            <a:cxnLst>
              <a:cxn ang="0">
                <a:pos x="connsiteX0" y="connsiteY0"/>
              </a:cxn>
              <a:cxn ang="0">
                <a:pos x="connsiteX1" y="connsiteY1"/>
              </a:cxn>
              <a:cxn ang="0">
                <a:pos x="connsiteX2" y="connsiteY2"/>
              </a:cxn>
              <a:cxn ang="0">
                <a:pos x="connsiteX3" y="connsiteY3"/>
              </a:cxn>
            </a:cxnLst>
            <a:rect l="l" t="t" r="r" b="b"/>
            <a:pathLst>
              <a:path w="6350000" h="13716001">
                <a:moveTo>
                  <a:pt x="0" y="0"/>
                </a:moveTo>
                <a:lnTo>
                  <a:pt x="6350000" y="0"/>
                </a:lnTo>
                <a:lnTo>
                  <a:pt x="6350000" y="13716001"/>
                </a:lnTo>
                <a:lnTo>
                  <a:pt x="0" y="13716001"/>
                </a:lnTo>
                <a:close/>
              </a:path>
            </a:pathLst>
          </a:custGeom>
          <a:solidFill>
            <a:srgbClr val="005595"/>
          </a:solidFill>
        </p:spPr>
        <p:txBody>
          <a:bodyPr wrap="square" anchor="ctr">
            <a:noAutofit/>
          </a:bodyPr>
          <a:lstStyle>
            <a:lvl1pPr>
              <a:defRPr sz="400">
                <a:solidFill>
                  <a:srgbClr val="005595"/>
                </a:solidFill>
              </a:defRPr>
            </a:lvl1pPr>
          </a:lstStyle>
          <a:p>
            <a:r>
              <a:rPr lang="en-MN"/>
              <a:t>+</a:t>
            </a:r>
          </a:p>
        </p:txBody>
      </p:sp>
      <p:sp>
        <p:nvSpPr>
          <p:cNvPr id="9" name="Text Placeholder 2">
            <a:extLst>
              <a:ext uri="{FF2B5EF4-FFF2-40B4-BE49-F238E27FC236}">
                <a16:creationId xmlns:a16="http://schemas.microsoft.com/office/drawing/2014/main" id="{B17E0ACB-7980-E9AC-5EFE-F9A823E06806}"/>
              </a:ext>
            </a:extLst>
          </p:cNvPr>
          <p:cNvSpPr>
            <a:spLocks noGrp="1"/>
          </p:cNvSpPr>
          <p:nvPr>
            <p:ph type="body" idx="50" hasCustomPrompt="1"/>
          </p:nvPr>
        </p:nvSpPr>
        <p:spPr>
          <a:xfrm>
            <a:off x="966381" y="1358362"/>
            <a:ext cx="6771693" cy="730260"/>
          </a:xfrm>
          <a:prstGeom prst="rect">
            <a:avLst/>
          </a:prstGeom>
        </p:spPr>
        <p:txBody>
          <a:bodyPr>
            <a:normAutofit/>
          </a:bodyPr>
          <a:lstStyle>
            <a:lvl1pPr marL="0" indent="0">
              <a:buNone/>
              <a:defRPr sz="1649">
                <a:solidFill>
                  <a:schemeClr val="tx1">
                    <a:lumMod val="65000"/>
                    <a:lumOff val="35000"/>
                  </a:schemeClr>
                </a:solidFill>
              </a:defRPr>
            </a:lvl1pPr>
            <a:lvl2pPr marL="457185" indent="0">
              <a:buNone/>
              <a:defRPr sz="2000">
                <a:solidFill>
                  <a:schemeClr val="tx1">
                    <a:tint val="75000"/>
                  </a:schemeClr>
                </a:solidFill>
              </a:defRPr>
            </a:lvl2pPr>
            <a:lvl3pPr marL="914370" indent="0">
              <a:buNone/>
              <a:defRPr sz="1801">
                <a:solidFill>
                  <a:schemeClr val="tx1">
                    <a:tint val="75000"/>
                  </a:schemeClr>
                </a:solidFill>
              </a:defRPr>
            </a:lvl3pPr>
            <a:lvl4pPr marL="1371555" indent="0">
              <a:buNone/>
              <a:defRPr sz="1600">
                <a:solidFill>
                  <a:schemeClr val="tx1">
                    <a:tint val="75000"/>
                  </a:schemeClr>
                </a:solidFill>
              </a:defRPr>
            </a:lvl4pPr>
            <a:lvl5pPr marL="1828741" indent="0">
              <a:buNone/>
              <a:defRPr sz="1600">
                <a:solidFill>
                  <a:schemeClr val="tx1">
                    <a:tint val="75000"/>
                  </a:schemeClr>
                </a:solidFill>
              </a:defRPr>
            </a:lvl5pPr>
            <a:lvl6pPr marL="2285926" indent="0">
              <a:buNone/>
              <a:defRPr sz="1600">
                <a:solidFill>
                  <a:schemeClr val="tx1">
                    <a:tint val="75000"/>
                  </a:schemeClr>
                </a:solidFill>
              </a:defRPr>
            </a:lvl6pPr>
            <a:lvl7pPr marL="2743111" indent="0">
              <a:buNone/>
              <a:defRPr sz="1600">
                <a:solidFill>
                  <a:schemeClr val="tx1">
                    <a:tint val="75000"/>
                  </a:schemeClr>
                </a:solidFill>
              </a:defRPr>
            </a:lvl7pPr>
            <a:lvl8pPr marL="3200296" indent="0">
              <a:buNone/>
              <a:defRPr sz="1600">
                <a:solidFill>
                  <a:schemeClr val="tx1">
                    <a:tint val="75000"/>
                  </a:schemeClr>
                </a:solidFill>
              </a:defRPr>
            </a:lvl8pPr>
            <a:lvl9pPr marL="3657481" indent="0">
              <a:buNone/>
              <a:defRPr sz="1600">
                <a:solidFill>
                  <a:schemeClr val="tx1">
                    <a:tint val="75000"/>
                  </a:schemeClr>
                </a:solidFill>
              </a:defRPr>
            </a:lvl9pPr>
          </a:lstStyle>
          <a:p>
            <a:pPr lvl="0"/>
            <a:r>
              <a:rPr lang="en-US"/>
              <a:t>Click to edit text</a:t>
            </a:r>
          </a:p>
        </p:txBody>
      </p:sp>
      <p:sp>
        <p:nvSpPr>
          <p:cNvPr id="4" name="TextBox 3">
            <a:extLst>
              <a:ext uri="{FF2B5EF4-FFF2-40B4-BE49-F238E27FC236}">
                <a16:creationId xmlns:a16="http://schemas.microsoft.com/office/drawing/2014/main" id="{31E47FD6-00A7-BE72-4CAF-4E7D0DA9592F}"/>
              </a:ext>
            </a:extLst>
          </p:cNvPr>
          <p:cNvSpPr txBox="1"/>
          <p:nvPr/>
        </p:nvSpPr>
        <p:spPr>
          <a:xfrm>
            <a:off x="7233139" y="-668216"/>
            <a:ext cx="377026" cy="230832"/>
          </a:xfrm>
          <a:prstGeom prst="rect">
            <a:avLst/>
          </a:prstGeom>
          <a:noFill/>
        </p:spPr>
        <p:txBody>
          <a:bodyPr wrap="none" rtlCol="0">
            <a:spAutoFit/>
          </a:bodyPr>
          <a:lstStyle/>
          <a:p>
            <a:r>
              <a:rPr lang="en-AR" sz="900"/>
              <a:t>      </a:t>
            </a:r>
          </a:p>
        </p:txBody>
      </p:sp>
    </p:spTree>
    <p:extLst>
      <p:ext uri="{BB962C8B-B14F-4D97-AF65-F5344CB8AC3E}">
        <p14:creationId xmlns:p14="http://schemas.microsoft.com/office/powerpoint/2010/main" val="1381563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750"/>
                                        <p:tgtEl>
                                          <p:spTgt spid="5"/>
                                        </p:tgtEl>
                                      </p:cBhvr>
                                    </p:animEffect>
                                  </p:childTnLst>
                                </p:cTn>
                              </p:par>
                              <p:par>
                                <p:cTn id="8" presetID="22" presetClass="entr" presetSubtype="1" fill="hold" grpId="0" nodeType="withEffect">
                                  <p:stCondLst>
                                    <p:cond delay="180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tmplLst>
          <p:tmpl>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750"/>
                        <p:tgtEl>
                          <p:spTgt spid="5"/>
                        </p:tgtEl>
                      </p:cBhvr>
                    </p:animEffect>
                  </p:childTnLst>
                </p:cTn>
              </p:par>
            </p:tnLst>
          </p:tmpl>
        </p:tmplLst>
      </p:bldP>
      <p:bldP spid="3" grpId="0" animBg="1"/>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DA497-DF9A-4E42-EE61-69E61930773B}"/>
              </a:ext>
            </a:extLst>
          </p:cNvPr>
          <p:cNvSpPr>
            <a:spLocks noGrp="1"/>
          </p:cNvSpPr>
          <p:nvPr>
            <p:ph type="title" hasCustomPrompt="1"/>
          </p:nvPr>
        </p:nvSpPr>
        <p:spPr>
          <a:xfrm>
            <a:off x="831851" y="1709740"/>
            <a:ext cx="10515600" cy="2852737"/>
          </a:xfrm>
          <a:prstGeom prst="rect">
            <a:avLst/>
          </a:prstGeom>
        </p:spPr>
        <p:txBody>
          <a:bodyPr vert="horz" lIns="91440" tIns="45720" rIns="91440" bIns="45720" rtlCol="0" anchor="b" anchorCtr="0">
            <a:normAutofit/>
          </a:bodyPr>
          <a:lstStyle>
            <a:lvl1pPr algn="l">
              <a:defRPr lang="en-US" sz="4000" dirty="0">
                <a:solidFill>
                  <a:schemeClr val="tx1"/>
                </a:solidFill>
              </a:defRPr>
            </a:lvl1pPr>
          </a:lstStyle>
          <a:p>
            <a:pPr lvl="0"/>
            <a:r>
              <a:rPr lang="en-US"/>
              <a:t>Click to edit slide title</a:t>
            </a:r>
          </a:p>
        </p:txBody>
      </p:sp>
      <p:sp>
        <p:nvSpPr>
          <p:cNvPr id="3" name="Text Placeholder 2">
            <a:extLst>
              <a:ext uri="{FF2B5EF4-FFF2-40B4-BE49-F238E27FC236}">
                <a16:creationId xmlns:a16="http://schemas.microsoft.com/office/drawing/2014/main" id="{13543363-6D62-E1C4-061C-0824D66F59CE}"/>
              </a:ext>
            </a:extLst>
          </p:cNvPr>
          <p:cNvSpPr>
            <a:spLocks noGrp="1"/>
          </p:cNvSpPr>
          <p:nvPr>
            <p:ph type="body" idx="1" hasCustomPrompt="1"/>
          </p:nvPr>
        </p:nvSpPr>
        <p:spPr>
          <a:xfrm>
            <a:off x="831851" y="4589466"/>
            <a:ext cx="10515600" cy="1500187"/>
          </a:xfrm>
          <a:prstGeom prst="rect">
            <a:avLst/>
          </a:prstGeom>
        </p:spPr>
        <p:txBody>
          <a:bodyPr/>
          <a:lstStyle>
            <a:lvl1pPr marL="0" indent="0">
              <a:buNone/>
              <a:defRPr sz="2400">
                <a:solidFill>
                  <a:schemeClr val="tx1">
                    <a:lumMod val="65000"/>
                    <a:lumOff val="35000"/>
                  </a:schemeClr>
                </a:solidFill>
              </a:defRPr>
            </a:lvl1pPr>
            <a:lvl2pPr marL="457185" indent="0">
              <a:buNone/>
              <a:defRPr sz="2000">
                <a:solidFill>
                  <a:schemeClr val="tx1">
                    <a:tint val="75000"/>
                  </a:schemeClr>
                </a:solidFill>
              </a:defRPr>
            </a:lvl2pPr>
            <a:lvl3pPr marL="914370" indent="0">
              <a:buNone/>
              <a:defRPr sz="1801">
                <a:solidFill>
                  <a:schemeClr val="tx1">
                    <a:tint val="75000"/>
                  </a:schemeClr>
                </a:solidFill>
              </a:defRPr>
            </a:lvl3pPr>
            <a:lvl4pPr marL="1371555" indent="0">
              <a:buNone/>
              <a:defRPr sz="1600">
                <a:solidFill>
                  <a:schemeClr val="tx1">
                    <a:tint val="75000"/>
                  </a:schemeClr>
                </a:solidFill>
              </a:defRPr>
            </a:lvl4pPr>
            <a:lvl5pPr marL="1828741" indent="0">
              <a:buNone/>
              <a:defRPr sz="1600">
                <a:solidFill>
                  <a:schemeClr val="tx1">
                    <a:tint val="75000"/>
                  </a:schemeClr>
                </a:solidFill>
              </a:defRPr>
            </a:lvl5pPr>
            <a:lvl6pPr marL="2285926" indent="0">
              <a:buNone/>
              <a:defRPr sz="1600">
                <a:solidFill>
                  <a:schemeClr val="tx1">
                    <a:tint val="75000"/>
                  </a:schemeClr>
                </a:solidFill>
              </a:defRPr>
            </a:lvl6pPr>
            <a:lvl7pPr marL="2743111" indent="0">
              <a:buNone/>
              <a:defRPr sz="1600">
                <a:solidFill>
                  <a:schemeClr val="tx1">
                    <a:tint val="75000"/>
                  </a:schemeClr>
                </a:solidFill>
              </a:defRPr>
            </a:lvl7pPr>
            <a:lvl8pPr marL="3200296" indent="0">
              <a:buNone/>
              <a:defRPr sz="1600">
                <a:solidFill>
                  <a:schemeClr val="tx1">
                    <a:tint val="75000"/>
                  </a:schemeClr>
                </a:solidFill>
              </a:defRPr>
            </a:lvl8pPr>
            <a:lvl9pPr marL="3657481" indent="0">
              <a:buNone/>
              <a:defRPr sz="1600">
                <a:solidFill>
                  <a:schemeClr val="tx1">
                    <a:tint val="75000"/>
                  </a:schemeClr>
                </a:solidFill>
              </a:defRPr>
            </a:lvl9pPr>
          </a:lstStyle>
          <a:p>
            <a:pPr lvl="0"/>
            <a:r>
              <a:rPr lang="en-US"/>
              <a:t>Click to edit text</a:t>
            </a:r>
          </a:p>
        </p:txBody>
      </p:sp>
    </p:spTree>
    <p:extLst>
      <p:ext uri="{BB962C8B-B14F-4D97-AF65-F5344CB8AC3E}">
        <p14:creationId xmlns:p14="http://schemas.microsoft.com/office/powerpoint/2010/main" val="24313776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 and 2col Co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74829-408E-7863-5098-A1E3AD6FDE20}"/>
              </a:ext>
            </a:extLst>
          </p:cNvPr>
          <p:cNvSpPr>
            <a:spLocks noGrp="1"/>
          </p:cNvSpPr>
          <p:nvPr>
            <p:ph type="title" hasCustomPrompt="1"/>
          </p:nvPr>
        </p:nvSpPr>
        <p:spPr>
          <a:xfrm>
            <a:off x="920095" y="580644"/>
            <a:ext cx="10151247" cy="457200"/>
          </a:xfrm>
          <a:prstGeom prst="rect">
            <a:avLst/>
          </a:prstGeom>
        </p:spPr>
        <p:txBody>
          <a:bodyPr/>
          <a:lstStyle/>
          <a:p>
            <a:r>
              <a:rPr lang="en-US"/>
              <a:t>Click to edit slide title</a:t>
            </a:r>
          </a:p>
        </p:txBody>
      </p:sp>
      <p:sp>
        <p:nvSpPr>
          <p:cNvPr id="5" name="Content Placeholder 2">
            <a:extLst>
              <a:ext uri="{FF2B5EF4-FFF2-40B4-BE49-F238E27FC236}">
                <a16:creationId xmlns:a16="http://schemas.microsoft.com/office/drawing/2014/main" id="{062FD1C1-A5B0-FE9A-90AD-F3233ADE6F62}"/>
              </a:ext>
            </a:extLst>
          </p:cNvPr>
          <p:cNvSpPr>
            <a:spLocks noGrp="1"/>
          </p:cNvSpPr>
          <p:nvPr>
            <p:ph idx="1"/>
          </p:nvPr>
        </p:nvSpPr>
        <p:spPr>
          <a:xfrm>
            <a:off x="971854" y="1333503"/>
            <a:ext cx="4904232" cy="4843463"/>
          </a:xfrm>
          <a:prstGeom prst="rect">
            <a:avLst/>
          </a:prstGeom>
        </p:spPr>
        <p:txBody>
          <a:bodyPr/>
          <a:lstStyle>
            <a:lvl1pPr marL="0" indent="0">
              <a:buNone/>
              <a:defRPr sz="2000">
                <a:latin typeface="Lato" panose="020F0502020204030203" pitchFamily="34" charset="0"/>
                <a:ea typeface="Lato" panose="020F0502020204030203" pitchFamily="34" charset="0"/>
                <a:cs typeface="Lato" panose="020F0502020204030203" pitchFamily="34" charset="0"/>
              </a:defRPr>
            </a:lvl1pPr>
            <a:lvl2pPr>
              <a:defRPr sz="1500">
                <a:latin typeface="Lato" panose="020F0502020204030203" pitchFamily="34" charset="0"/>
                <a:ea typeface="Lato" panose="020F0502020204030203" pitchFamily="34" charset="0"/>
                <a:cs typeface="Lato" panose="020F0502020204030203" pitchFamily="34" charset="0"/>
              </a:defRPr>
            </a:lvl2pPr>
            <a:lvl3pPr>
              <a:defRPr sz="1249">
                <a:latin typeface="Lato" panose="020F0502020204030203" pitchFamily="34" charset="0"/>
                <a:ea typeface="Lato" panose="020F0502020204030203" pitchFamily="34" charset="0"/>
                <a:cs typeface="Lato" panose="020F0502020204030203" pitchFamily="34" charset="0"/>
              </a:defRPr>
            </a:lvl3pPr>
            <a:lvl4pPr>
              <a:defRPr sz="1001">
                <a:latin typeface="Lato" panose="020F0502020204030203" pitchFamily="34" charset="0"/>
                <a:ea typeface="Lato" panose="020F0502020204030203" pitchFamily="34" charset="0"/>
                <a:cs typeface="Lato" panose="020F0502020204030203" pitchFamily="34" charset="0"/>
              </a:defRPr>
            </a:lvl4pPr>
            <a:lvl5pPr>
              <a:defRPr sz="750">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335FA3FC-9954-5F53-EE9D-7915AD15F943}"/>
              </a:ext>
            </a:extLst>
          </p:cNvPr>
          <p:cNvSpPr>
            <a:spLocks noGrp="1"/>
          </p:cNvSpPr>
          <p:nvPr>
            <p:ph idx="10"/>
          </p:nvPr>
        </p:nvSpPr>
        <p:spPr>
          <a:xfrm>
            <a:off x="6262000" y="1333502"/>
            <a:ext cx="4904232" cy="4843463"/>
          </a:xfrm>
          <a:prstGeom prst="rect">
            <a:avLst/>
          </a:prstGeom>
        </p:spPr>
        <p:txBody>
          <a:bodyPr/>
          <a:lstStyle>
            <a:lvl1pPr marL="0" indent="0">
              <a:buNone/>
              <a:defRPr sz="2000">
                <a:latin typeface="Lato" panose="020F0502020204030203" pitchFamily="34" charset="0"/>
                <a:ea typeface="Lato" panose="020F0502020204030203" pitchFamily="34" charset="0"/>
                <a:cs typeface="Lato" panose="020F0502020204030203" pitchFamily="34" charset="0"/>
              </a:defRPr>
            </a:lvl1pPr>
            <a:lvl2pPr>
              <a:defRPr sz="1500">
                <a:latin typeface="Lato" panose="020F0502020204030203" pitchFamily="34" charset="0"/>
                <a:ea typeface="Lato" panose="020F0502020204030203" pitchFamily="34" charset="0"/>
                <a:cs typeface="Lato" panose="020F0502020204030203" pitchFamily="34" charset="0"/>
              </a:defRPr>
            </a:lvl2pPr>
            <a:lvl3pPr>
              <a:defRPr sz="1249">
                <a:latin typeface="Lato" panose="020F0502020204030203" pitchFamily="34" charset="0"/>
                <a:ea typeface="Lato" panose="020F0502020204030203" pitchFamily="34" charset="0"/>
                <a:cs typeface="Lato" panose="020F0502020204030203" pitchFamily="34" charset="0"/>
              </a:defRPr>
            </a:lvl3pPr>
            <a:lvl4pPr>
              <a:defRPr sz="1001">
                <a:latin typeface="Lato" panose="020F0502020204030203" pitchFamily="34" charset="0"/>
                <a:ea typeface="Lato" panose="020F0502020204030203" pitchFamily="34" charset="0"/>
                <a:cs typeface="Lato" panose="020F0502020204030203" pitchFamily="34" charset="0"/>
              </a:defRPr>
            </a:lvl4pPr>
            <a:lvl5pPr>
              <a:defRPr sz="750">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Line">
            <a:extLst>
              <a:ext uri="{FF2B5EF4-FFF2-40B4-BE49-F238E27FC236}">
                <a16:creationId xmlns:a16="http://schemas.microsoft.com/office/drawing/2014/main" id="{474A924C-DCBE-95AD-22AF-43D98FF8E3BC}"/>
              </a:ext>
            </a:extLst>
          </p:cNvPr>
          <p:cNvSpPr>
            <a:spLocks noGrp="1"/>
          </p:cNvSpPr>
          <p:nvPr>
            <p:ph type="body" sz="quarter" idx="48" hasCustomPrompt="1"/>
          </p:nvPr>
        </p:nvSpPr>
        <p:spPr>
          <a:xfrm>
            <a:off x="1014985" y="1102647"/>
            <a:ext cx="916557" cy="45493"/>
          </a:xfrm>
          <a:prstGeom prst="rect">
            <a:avLst/>
          </a:prstGeom>
          <a:solidFill>
            <a:srgbClr val="005595"/>
          </a:solidFill>
          <a:ln>
            <a:solidFill>
              <a:schemeClr val="accent1"/>
            </a:solidFill>
          </a:ln>
        </p:spPr>
        <p:txBody>
          <a:bodyPr lIns="0" tIns="0" rIns="0" bIns="0" anchor="b">
            <a:noAutofit/>
          </a:bodyPr>
          <a:lstStyle>
            <a:lvl1pPr algn="l">
              <a:defRPr lang="en-US" sz="127" dirty="0">
                <a:solidFill>
                  <a:srgbClr val="0A6CD1">
                    <a:alpha val="0"/>
                  </a:srgbClr>
                </a:solidFill>
              </a:defRPr>
            </a:lvl1pPr>
          </a:lstStyle>
          <a:p>
            <a:pPr lvl="0"/>
            <a:r>
              <a:rPr lang="en-US"/>
              <a:t>\</a:t>
            </a:r>
          </a:p>
        </p:txBody>
      </p:sp>
    </p:spTree>
    <p:extLst>
      <p:ext uri="{BB962C8B-B14F-4D97-AF65-F5344CB8AC3E}">
        <p14:creationId xmlns:p14="http://schemas.microsoft.com/office/powerpoint/2010/main" val="3263445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tmplLst>
          <p:tmpl>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750"/>
                        <p:tgtEl>
                          <p:spTgt spid="3"/>
                        </p:tgtEl>
                      </p:cBhvr>
                    </p:animEffect>
                  </p:childTnLst>
                </p:cTn>
              </p:par>
            </p:tnLst>
          </p:tmpl>
        </p:tmplLst>
      </p:bldP>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ontent &amp; Popup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74829-408E-7863-5098-A1E3AD6FDE20}"/>
              </a:ext>
            </a:extLst>
          </p:cNvPr>
          <p:cNvSpPr>
            <a:spLocks noGrp="1"/>
          </p:cNvSpPr>
          <p:nvPr>
            <p:ph type="title" hasCustomPrompt="1"/>
          </p:nvPr>
        </p:nvSpPr>
        <p:spPr>
          <a:xfrm>
            <a:off x="920094" y="580644"/>
            <a:ext cx="6291199" cy="457200"/>
          </a:xfrm>
          <a:prstGeom prst="rect">
            <a:avLst/>
          </a:prstGeom>
        </p:spPr>
        <p:txBody>
          <a:bodyPr/>
          <a:lstStyle/>
          <a:p>
            <a:r>
              <a:rPr lang="en-US"/>
              <a:t>Click to edit slide title</a:t>
            </a:r>
          </a:p>
        </p:txBody>
      </p:sp>
      <p:sp>
        <p:nvSpPr>
          <p:cNvPr id="5" name="Content Placeholder 2">
            <a:extLst>
              <a:ext uri="{FF2B5EF4-FFF2-40B4-BE49-F238E27FC236}">
                <a16:creationId xmlns:a16="http://schemas.microsoft.com/office/drawing/2014/main" id="{062FD1C1-A5B0-FE9A-90AD-F3233ADE6F62}"/>
              </a:ext>
            </a:extLst>
          </p:cNvPr>
          <p:cNvSpPr>
            <a:spLocks noGrp="1"/>
          </p:cNvSpPr>
          <p:nvPr>
            <p:ph idx="1"/>
          </p:nvPr>
        </p:nvSpPr>
        <p:spPr>
          <a:xfrm>
            <a:off x="971852" y="1333503"/>
            <a:ext cx="6239440" cy="1759581"/>
          </a:xfrm>
          <a:prstGeom prst="rect">
            <a:avLst/>
          </a:prstGeom>
        </p:spPr>
        <p:txBody>
          <a:bodyPr/>
          <a:lstStyle>
            <a:lvl1pPr marL="0" indent="0">
              <a:buNone/>
              <a:defRPr sz="2000">
                <a:latin typeface="Lato" panose="020F0502020204030203" pitchFamily="34" charset="0"/>
                <a:ea typeface="Lato" panose="020F0502020204030203" pitchFamily="34" charset="0"/>
                <a:cs typeface="Lato" panose="020F0502020204030203" pitchFamily="34" charset="0"/>
              </a:defRPr>
            </a:lvl1pPr>
            <a:lvl2pPr>
              <a:defRPr sz="1500">
                <a:latin typeface="Lato" panose="020F0502020204030203" pitchFamily="34" charset="0"/>
                <a:ea typeface="Lato" panose="020F0502020204030203" pitchFamily="34" charset="0"/>
                <a:cs typeface="Lato" panose="020F0502020204030203" pitchFamily="34" charset="0"/>
              </a:defRPr>
            </a:lvl2pPr>
            <a:lvl3pPr>
              <a:defRPr sz="1249">
                <a:latin typeface="Lato" panose="020F0502020204030203" pitchFamily="34" charset="0"/>
                <a:ea typeface="Lato" panose="020F0502020204030203" pitchFamily="34" charset="0"/>
                <a:cs typeface="Lato" panose="020F0502020204030203" pitchFamily="34" charset="0"/>
              </a:defRPr>
            </a:lvl3pPr>
            <a:lvl4pPr>
              <a:defRPr sz="1001">
                <a:latin typeface="Lato" panose="020F0502020204030203" pitchFamily="34" charset="0"/>
                <a:ea typeface="Lato" panose="020F0502020204030203" pitchFamily="34" charset="0"/>
                <a:cs typeface="Lato" panose="020F0502020204030203" pitchFamily="34" charset="0"/>
              </a:defRPr>
            </a:lvl4pPr>
            <a:lvl5pPr>
              <a:defRPr sz="750">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Line">
            <a:extLst>
              <a:ext uri="{FF2B5EF4-FFF2-40B4-BE49-F238E27FC236}">
                <a16:creationId xmlns:a16="http://schemas.microsoft.com/office/drawing/2014/main" id="{474A924C-DCBE-95AD-22AF-43D98FF8E3BC}"/>
              </a:ext>
            </a:extLst>
          </p:cNvPr>
          <p:cNvSpPr>
            <a:spLocks noGrp="1"/>
          </p:cNvSpPr>
          <p:nvPr>
            <p:ph type="body" sz="quarter" idx="48" hasCustomPrompt="1"/>
          </p:nvPr>
        </p:nvSpPr>
        <p:spPr>
          <a:xfrm>
            <a:off x="1014985" y="1102647"/>
            <a:ext cx="916557" cy="45493"/>
          </a:xfrm>
          <a:prstGeom prst="rect">
            <a:avLst/>
          </a:prstGeom>
          <a:solidFill>
            <a:srgbClr val="005595"/>
          </a:solidFill>
          <a:ln>
            <a:solidFill>
              <a:schemeClr val="accent1"/>
            </a:solidFill>
          </a:ln>
        </p:spPr>
        <p:txBody>
          <a:bodyPr lIns="0" tIns="0" rIns="0" bIns="0" anchor="b">
            <a:noAutofit/>
          </a:bodyPr>
          <a:lstStyle>
            <a:lvl1pPr algn="l">
              <a:defRPr lang="en-US" sz="127" dirty="0">
                <a:solidFill>
                  <a:srgbClr val="0A6CD1">
                    <a:alpha val="0"/>
                  </a:srgbClr>
                </a:solidFill>
              </a:defRPr>
            </a:lvl1pPr>
          </a:lstStyle>
          <a:p>
            <a:pPr lvl="0"/>
            <a:r>
              <a:rPr lang="en-US"/>
              <a:t>\</a:t>
            </a:r>
          </a:p>
        </p:txBody>
      </p:sp>
      <p:sp>
        <p:nvSpPr>
          <p:cNvPr id="4" name="Rectangle 3">
            <a:extLst>
              <a:ext uri="{FF2B5EF4-FFF2-40B4-BE49-F238E27FC236}">
                <a16:creationId xmlns:a16="http://schemas.microsoft.com/office/drawing/2014/main" id="{F97ED40E-13E0-B473-A869-2E8A26ABEBAB}"/>
              </a:ext>
            </a:extLst>
          </p:cNvPr>
          <p:cNvSpPr/>
          <p:nvPr/>
        </p:nvSpPr>
        <p:spPr>
          <a:xfrm>
            <a:off x="7346732" y="2"/>
            <a:ext cx="4845269" cy="6145619"/>
          </a:xfrm>
          <a:prstGeom prst="rect">
            <a:avLst/>
          </a:prstGeom>
          <a:solidFill>
            <a:srgbClr val="2F667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 name="Form">
            <a:extLst>
              <a:ext uri="{FF2B5EF4-FFF2-40B4-BE49-F238E27FC236}">
                <a16:creationId xmlns:a16="http://schemas.microsoft.com/office/drawing/2014/main" id="{651174FE-4DCE-D244-F1C6-2ADFEDE91941}"/>
              </a:ext>
            </a:extLst>
          </p:cNvPr>
          <p:cNvSpPr/>
          <p:nvPr/>
        </p:nvSpPr>
        <p:spPr>
          <a:xfrm>
            <a:off x="789880" y="3205775"/>
            <a:ext cx="11239211" cy="275592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solidFill>
            <a:schemeClr val="bg1">
              <a:lumMod val="95000"/>
            </a:schemeClr>
          </a:solidFill>
          <a:ln w="12700">
            <a:miter lim="400000"/>
          </a:ln>
          <a:effectLst>
            <a:outerShdw blurRad="279400" dist="352842" dir="3943570" rotWithShape="0">
              <a:srgbClr val="5E5E5E">
                <a:alpha val="18019"/>
              </a:srgbClr>
            </a:outerShdw>
          </a:effectLst>
        </p:spPr>
        <p:txBody>
          <a:bodyPr lIns="19050" tIns="19050" rIns="19050" bIns="19050" anchor="ctr"/>
          <a:lstStyle/>
          <a:p>
            <a:pPr>
              <a:spcBef>
                <a:spcPts val="1001"/>
              </a:spcBef>
              <a:defRPr>
                <a:latin typeface="IBM Plex Sans Regular"/>
                <a:ea typeface="IBM Plex Sans Regular"/>
                <a:cs typeface="IBM Plex Sans Regular"/>
                <a:sym typeface="IBM Plex Sans Regular"/>
              </a:defRPr>
            </a:pPr>
            <a:endParaRPr sz="900"/>
          </a:p>
        </p:txBody>
      </p:sp>
      <p:sp>
        <p:nvSpPr>
          <p:cNvPr id="10" name="Rectangle 2">
            <a:extLst>
              <a:ext uri="{FF2B5EF4-FFF2-40B4-BE49-F238E27FC236}">
                <a16:creationId xmlns:a16="http://schemas.microsoft.com/office/drawing/2014/main" id="{0660A4BE-C04D-7DC7-0784-705DACD8152E}"/>
              </a:ext>
            </a:extLst>
          </p:cNvPr>
          <p:cNvSpPr>
            <a:spLocks noChangeArrowheads="1"/>
          </p:cNvSpPr>
          <p:nvPr/>
        </p:nvSpPr>
        <p:spPr bwMode="auto">
          <a:xfrm>
            <a:off x="0" y="-92333"/>
            <a:ext cx="9240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21" tIns="22860" rIns="45721" bIns="22860" numCol="1" anchor="ctr" anchorCtr="0" compatLnSpc="1">
            <a:prstTxWarp prst="textNoShape">
              <a:avLst/>
            </a:prstTxWarp>
            <a:spAutoFit/>
          </a:bodyPr>
          <a:lstStyle/>
          <a:p>
            <a:endParaRPr lang="en-US" sz="900"/>
          </a:p>
        </p:txBody>
      </p:sp>
      <p:sp>
        <p:nvSpPr>
          <p:cNvPr id="14" name="Picture Placeholder 6">
            <a:extLst>
              <a:ext uri="{FF2B5EF4-FFF2-40B4-BE49-F238E27FC236}">
                <a16:creationId xmlns:a16="http://schemas.microsoft.com/office/drawing/2014/main" id="{B5F50250-6B40-D880-D8BA-D3D1E929B91E}"/>
              </a:ext>
            </a:extLst>
          </p:cNvPr>
          <p:cNvSpPr>
            <a:spLocks noGrp="1"/>
          </p:cNvSpPr>
          <p:nvPr>
            <p:ph type="pic" sz="quarter" idx="12" hasCustomPrompt="1"/>
          </p:nvPr>
        </p:nvSpPr>
        <p:spPr>
          <a:xfrm>
            <a:off x="930484" y="3309618"/>
            <a:ext cx="10946326" cy="2550854"/>
          </a:xfrm>
          <a:custGeom>
            <a:avLst/>
            <a:gdLst>
              <a:gd name="connsiteX0" fmla="*/ 0 w 10926895"/>
              <a:gd name="connsiteY0" fmla="*/ 0 h 13716097"/>
              <a:gd name="connsiteX1" fmla="*/ 10926895 w 10926895"/>
              <a:gd name="connsiteY1" fmla="*/ 0 h 13716097"/>
              <a:gd name="connsiteX2" fmla="*/ 10926895 w 10926895"/>
              <a:gd name="connsiteY2" fmla="*/ 13716097 h 13716097"/>
              <a:gd name="connsiteX3" fmla="*/ 0 w 10926895"/>
              <a:gd name="connsiteY3" fmla="*/ 13716097 h 13716097"/>
            </a:gdLst>
            <a:ahLst/>
            <a:cxnLst>
              <a:cxn ang="0">
                <a:pos x="connsiteX0" y="connsiteY0"/>
              </a:cxn>
              <a:cxn ang="0">
                <a:pos x="connsiteX1" y="connsiteY1"/>
              </a:cxn>
              <a:cxn ang="0">
                <a:pos x="connsiteX2" y="connsiteY2"/>
              </a:cxn>
              <a:cxn ang="0">
                <a:pos x="connsiteX3" y="connsiteY3"/>
              </a:cxn>
            </a:cxnLst>
            <a:rect l="l" t="t" r="r" b="b"/>
            <a:pathLst>
              <a:path w="10926895" h="13716097">
                <a:moveTo>
                  <a:pt x="0" y="0"/>
                </a:moveTo>
                <a:lnTo>
                  <a:pt x="10926895" y="0"/>
                </a:lnTo>
                <a:lnTo>
                  <a:pt x="10926895" y="13716097"/>
                </a:lnTo>
                <a:lnTo>
                  <a:pt x="0" y="13716097"/>
                </a:lnTo>
                <a:close/>
              </a:path>
            </a:pathLst>
          </a:custGeom>
          <a:solidFill>
            <a:srgbClr val="005595"/>
          </a:solidFill>
          <a:ln>
            <a:solidFill>
              <a:srgbClr val="005595"/>
            </a:solidFill>
          </a:ln>
        </p:spPr>
        <p:txBody>
          <a:bodyPr vert="horz" wrap="square" lIns="91440" tIns="45720" rIns="91440" bIns="45720" rtlCol="0" anchor="ctr">
            <a:noAutofit/>
          </a:bodyPr>
          <a:lstStyle>
            <a:lvl1pPr>
              <a:defRPr lang="en-MN" sz="400"/>
            </a:lvl1pPr>
          </a:lstStyle>
          <a:p>
            <a:pPr lvl="0"/>
            <a:r>
              <a:rPr lang="en-MN"/>
              <a:t>+</a:t>
            </a:r>
          </a:p>
        </p:txBody>
      </p:sp>
      <p:sp>
        <p:nvSpPr>
          <p:cNvPr id="6" name="Rectangle 5">
            <a:extLst>
              <a:ext uri="{FF2B5EF4-FFF2-40B4-BE49-F238E27FC236}">
                <a16:creationId xmlns:a16="http://schemas.microsoft.com/office/drawing/2014/main" id="{03822FC8-8672-5B92-8411-A8114C96C7AA}"/>
              </a:ext>
            </a:extLst>
          </p:cNvPr>
          <p:cNvSpPr/>
          <p:nvPr/>
        </p:nvSpPr>
        <p:spPr>
          <a:xfrm>
            <a:off x="7346732" y="2"/>
            <a:ext cx="4845269" cy="6145619"/>
          </a:xfrm>
          <a:prstGeom prst="rect">
            <a:avLst/>
          </a:prstGeom>
          <a:solidFill>
            <a:srgbClr val="2F667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 name="Form">
            <a:extLst>
              <a:ext uri="{FF2B5EF4-FFF2-40B4-BE49-F238E27FC236}">
                <a16:creationId xmlns:a16="http://schemas.microsoft.com/office/drawing/2014/main" id="{8BF7F243-6CAA-8EB4-EA19-7231B3A83402}"/>
              </a:ext>
            </a:extLst>
          </p:cNvPr>
          <p:cNvSpPr/>
          <p:nvPr/>
        </p:nvSpPr>
        <p:spPr>
          <a:xfrm>
            <a:off x="789880" y="3205775"/>
            <a:ext cx="11239211" cy="275592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solidFill>
            <a:schemeClr val="bg1">
              <a:lumMod val="95000"/>
            </a:schemeClr>
          </a:solidFill>
          <a:ln w="12700">
            <a:miter lim="400000"/>
          </a:ln>
          <a:effectLst>
            <a:outerShdw blurRad="279400" dist="352842" dir="3943570" rotWithShape="0">
              <a:srgbClr val="5E5E5E">
                <a:alpha val="18019"/>
              </a:srgbClr>
            </a:outerShdw>
          </a:effectLst>
        </p:spPr>
        <p:txBody>
          <a:bodyPr lIns="19050" tIns="19050" rIns="19050" bIns="19050" anchor="ctr"/>
          <a:lstStyle/>
          <a:p>
            <a:pPr>
              <a:spcBef>
                <a:spcPts val="1001"/>
              </a:spcBef>
              <a:defRPr>
                <a:latin typeface="IBM Plex Sans Regular"/>
                <a:ea typeface="IBM Plex Sans Regular"/>
                <a:cs typeface="IBM Plex Sans Regular"/>
                <a:sym typeface="IBM Plex Sans Regular"/>
              </a:defRPr>
            </a:pPr>
            <a:endParaRPr sz="900"/>
          </a:p>
        </p:txBody>
      </p:sp>
      <p:sp>
        <p:nvSpPr>
          <p:cNvPr id="9" name="Rectangle 2">
            <a:extLst>
              <a:ext uri="{FF2B5EF4-FFF2-40B4-BE49-F238E27FC236}">
                <a16:creationId xmlns:a16="http://schemas.microsoft.com/office/drawing/2014/main" id="{053B89C3-2477-8B52-E485-D49EC5D45BA0}"/>
              </a:ext>
            </a:extLst>
          </p:cNvPr>
          <p:cNvSpPr>
            <a:spLocks noChangeArrowheads="1"/>
          </p:cNvSpPr>
          <p:nvPr/>
        </p:nvSpPr>
        <p:spPr bwMode="auto">
          <a:xfrm>
            <a:off x="0" y="-92333"/>
            <a:ext cx="9240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21" tIns="22860" rIns="45721" bIns="22860" numCol="1" anchor="ctr" anchorCtr="0" compatLnSpc="1">
            <a:prstTxWarp prst="textNoShape">
              <a:avLst/>
            </a:prstTxWarp>
            <a:spAutoFit/>
          </a:bodyPr>
          <a:lstStyle/>
          <a:p>
            <a:endParaRPr lang="en-US" sz="900"/>
          </a:p>
        </p:txBody>
      </p:sp>
    </p:spTree>
    <p:extLst>
      <p:ext uri="{BB962C8B-B14F-4D97-AF65-F5344CB8AC3E}">
        <p14:creationId xmlns:p14="http://schemas.microsoft.com/office/powerpoint/2010/main" val="1196380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par>
                                <p:cTn id="8" presetID="22" presetClass="entr" presetSubtype="1" fill="hold" grpId="0" nodeType="withEffect">
                                  <p:stCondLst>
                                    <p:cond delay="1500"/>
                                  </p:stCondLst>
                                  <p:childTnLst>
                                    <p:set>
                                      <p:cBhvr>
                                        <p:cTn id="9" dur="1" fill="hold">
                                          <p:stCondLst>
                                            <p:cond delay="0"/>
                                          </p:stCondLst>
                                        </p:cTn>
                                        <p:tgtEl>
                                          <p:spTgt spid="14"/>
                                        </p:tgtEl>
                                        <p:attrNameLst>
                                          <p:attrName>style.visibility</p:attrName>
                                        </p:attrNameLst>
                                      </p:cBhvr>
                                      <p:to>
                                        <p:strVal val="visible"/>
                                      </p:to>
                                    </p:set>
                                    <p:animEffect transition="in" filter="wipe(up)">
                                      <p:cBhvr>
                                        <p:cTn id="10" dur="1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tmplLst>
          <p:tmpl>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750"/>
                        <p:tgtEl>
                          <p:spTgt spid="3"/>
                        </p:tgtEl>
                      </p:cBhvr>
                    </p:animEffect>
                  </p:childTnLst>
                </p:cTn>
              </p:par>
            </p:tnLst>
          </p:tmpl>
        </p:tmplLst>
      </p:bldP>
      <p:bldP spid="14" grpId="0" animBg="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Content &amp; Popup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74829-408E-7863-5098-A1E3AD6FDE20}"/>
              </a:ext>
            </a:extLst>
          </p:cNvPr>
          <p:cNvSpPr>
            <a:spLocks noGrp="1"/>
          </p:cNvSpPr>
          <p:nvPr>
            <p:ph type="title" hasCustomPrompt="1"/>
          </p:nvPr>
        </p:nvSpPr>
        <p:spPr>
          <a:xfrm>
            <a:off x="920094" y="580644"/>
            <a:ext cx="6291199" cy="457200"/>
          </a:xfrm>
          <a:prstGeom prst="rect">
            <a:avLst/>
          </a:prstGeom>
        </p:spPr>
        <p:txBody>
          <a:bodyPr/>
          <a:lstStyle/>
          <a:p>
            <a:r>
              <a:rPr lang="en-US"/>
              <a:t>Click to edit slide title</a:t>
            </a:r>
          </a:p>
        </p:txBody>
      </p:sp>
      <p:sp>
        <p:nvSpPr>
          <p:cNvPr id="5" name="Content Placeholder 2">
            <a:extLst>
              <a:ext uri="{FF2B5EF4-FFF2-40B4-BE49-F238E27FC236}">
                <a16:creationId xmlns:a16="http://schemas.microsoft.com/office/drawing/2014/main" id="{062FD1C1-A5B0-FE9A-90AD-F3233ADE6F62}"/>
              </a:ext>
            </a:extLst>
          </p:cNvPr>
          <p:cNvSpPr>
            <a:spLocks noGrp="1"/>
          </p:cNvSpPr>
          <p:nvPr>
            <p:ph idx="1"/>
          </p:nvPr>
        </p:nvSpPr>
        <p:spPr>
          <a:xfrm>
            <a:off x="971852" y="1333503"/>
            <a:ext cx="6239440" cy="1759581"/>
          </a:xfrm>
          <a:prstGeom prst="rect">
            <a:avLst/>
          </a:prstGeom>
        </p:spPr>
        <p:txBody>
          <a:bodyPr/>
          <a:lstStyle>
            <a:lvl1pPr marL="0" indent="0">
              <a:buNone/>
              <a:defRPr sz="2000">
                <a:latin typeface="Lato" panose="020F0502020204030203" pitchFamily="34" charset="0"/>
                <a:ea typeface="Lato" panose="020F0502020204030203" pitchFamily="34" charset="0"/>
                <a:cs typeface="Lato" panose="020F0502020204030203" pitchFamily="34" charset="0"/>
              </a:defRPr>
            </a:lvl1pPr>
            <a:lvl2pPr>
              <a:defRPr sz="1500">
                <a:latin typeface="Lato" panose="020F0502020204030203" pitchFamily="34" charset="0"/>
                <a:ea typeface="Lato" panose="020F0502020204030203" pitchFamily="34" charset="0"/>
                <a:cs typeface="Lato" panose="020F0502020204030203" pitchFamily="34" charset="0"/>
              </a:defRPr>
            </a:lvl2pPr>
            <a:lvl3pPr>
              <a:defRPr sz="1249">
                <a:latin typeface="Lato" panose="020F0502020204030203" pitchFamily="34" charset="0"/>
                <a:ea typeface="Lato" panose="020F0502020204030203" pitchFamily="34" charset="0"/>
                <a:cs typeface="Lato" panose="020F0502020204030203" pitchFamily="34" charset="0"/>
              </a:defRPr>
            </a:lvl3pPr>
            <a:lvl4pPr>
              <a:defRPr sz="1001">
                <a:latin typeface="Lato" panose="020F0502020204030203" pitchFamily="34" charset="0"/>
                <a:ea typeface="Lato" panose="020F0502020204030203" pitchFamily="34" charset="0"/>
                <a:cs typeface="Lato" panose="020F0502020204030203" pitchFamily="34" charset="0"/>
              </a:defRPr>
            </a:lvl4pPr>
            <a:lvl5pPr>
              <a:defRPr sz="750">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Line">
            <a:extLst>
              <a:ext uri="{FF2B5EF4-FFF2-40B4-BE49-F238E27FC236}">
                <a16:creationId xmlns:a16="http://schemas.microsoft.com/office/drawing/2014/main" id="{474A924C-DCBE-95AD-22AF-43D98FF8E3BC}"/>
              </a:ext>
            </a:extLst>
          </p:cNvPr>
          <p:cNvSpPr>
            <a:spLocks noGrp="1"/>
          </p:cNvSpPr>
          <p:nvPr>
            <p:ph type="body" sz="quarter" idx="48" hasCustomPrompt="1"/>
          </p:nvPr>
        </p:nvSpPr>
        <p:spPr>
          <a:xfrm>
            <a:off x="1014985" y="1102647"/>
            <a:ext cx="916557" cy="45493"/>
          </a:xfrm>
          <a:prstGeom prst="rect">
            <a:avLst/>
          </a:prstGeom>
          <a:solidFill>
            <a:srgbClr val="005595"/>
          </a:solidFill>
          <a:ln>
            <a:solidFill>
              <a:schemeClr val="accent1"/>
            </a:solidFill>
          </a:ln>
        </p:spPr>
        <p:txBody>
          <a:bodyPr lIns="0" tIns="0" rIns="0" bIns="0" anchor="b">
            <a:noAutofit/>
          </a:bodyPr>
          <a:lstStyle>
            <a:lvl1pPr algn="l">
              <a:defRPr lang="en-US" sz="127" dirty="0">
                <a:solidFill>
                  <a:srgbClr val="0A6CD1">
                    <a:alpha val="0"/>
                  </a:srgbClr>
                </a:solidFill>
              </a:defRPr>
            </a:lvl1pPr>
          </a:lstStyle>
          <a:p>
            <a:pPr lvl="0"/>
            <a:r>
              <a:rPr lang="en-US"/>
              <a:t>\</a:t>
            </a:r>
          </a:p>
        </p:txBody>
      </p:sp>
      <p:sp>
        <p:nvSpPr>
          <p:cNvPr id="4" name="Rectangle 3">
            <a:extLst>
              <a:ext uri="{FF2B5EF4-FFF2-40B4-BE49-F238E27FC236}">
                <a16:creationId xmlns:a16="http://schemas.microsoft.com/office/drawing/2014/main" id="{F97ED40E-13E0-B473-A869-2E8A26ABEBAB}"/>
              </a:ext>
            </a:extLst>
          </p:cNvPr>
          <p:cNvSpPr/>
          <p:nvPr/>
        </p:nvSpPr>
        <p:spPr>
          <a:xfrm>
            <a:off x="7346732" y="2"/>
            <a:ext cx="4845269" cy="6145619"/>
          </a:xfrm>
          <a:prstGeom prst="rect">
            <a:avLst/>
          </a:prstGeom>
          <a:solidFill>
            <a:srgbClr val="2F667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 name="Form">
            <a:extLst>
              <a:ext uri="{FF2B5EF4-FFF2-40B4-BE49-F238E27FC236}">
                <a16:creationId xmlns:a16="http://schemas.microsoft.com/office/drawing/2014/main" id="{651174FE-4DCE-D244-F1C6-2ADFEDE91941}"/>
              </a:ext>
            </a:extLst>
          </p:cNvPr>
          <p:cNvSpPr/>
          <p:nvPr/>
        </p:nvSpPr>
        <p:spPr>
          <a:xfrm>
            <a:off x="789880" y="3205775"/>
            <a:ext cx="11239211" cy="275592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solidFill>
            <a:schemeClr val="bg1">
              <a:lumMod val="95000"/>
            </a:schemeClr>
          </a:solidFill>
          <a:ln w="12700">
            <a:miter lim="400000"/>
          </a:ln>
          <a:effectLst>
            <a:outerShdw blurRad="279400" dist="352842" dir="3943570" rotWithShape="0">
              <a:srgbClr val="5E5E5E">
                <a:alpha val="18019"/>
              </a:srgbClr>
            </a:outerShdw>
          </a:effectLst>
        </p:spPr>
        <p:txBody>
          <a:bodyPr lIns="19050" tIns="19050" rIns="19050" bIns="19050" anchor="ctr"/>
          <a:lstStyle/>
          <a:p>
            <a:pPr>
              <a:spcBef>
                <a:spcPts val="1001"/>
              </a:spcBef>
              <a:defRPr>
                <a:latin typeface="IBM Plex Sans Regular"/>
                <a:ea typeface="IBM Plex Sans Regular"/>
                <a:cs typeface="IBM Plex Sans Regular"/>
                <a:sym typeface="IBM Plex Sans Regular"/>
              </a:defRPr>
            </a:pPr>
            <a:endParaRPr sz="900"/>
          </a:p>
        </p:txBody>
      </p:sp>
      <p:sp>
        <p:nvSpPr>
          <p:cNvPr id="10" name="Rectangle 2">
            <a:extLst>
              <a:ext uri="{FF2B5EF4-FFF2-40B4-BE49-F238E27FC236}">
                <a16:creationId xmlns:a16="http://schemas.microsoft.com/office/drawing/2014/main" id="{0660A4BE-C04D-7DC7-0784-705DACD8152E}"/>
              </a:ext>
            </a:extLst>
          </p:cNvPr>
          <p:cNvSpPr>
            <a:spLocks noChangeArrowheads="1"/>
          </p:cNvSpPr>
          <p:nvPr/>
        </p:nvSpPr>
        <p:spPr bwMode="auto">
          <a:xfrm>
            <a:off x="0" y="-92333"/>
            <a:ext cx="9240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21" tIns="22860" rIns="45721" bIns="22860" numCol="1" anchor="ctr" anchorCtr="0" compatLnSpc="1">
            <a:prstTxWarp prst="textNoShape">
              <a:avLst/>
            </a:prstTxWarp>
            <a:spAutoFit/>
          </a:bodyPr>
          <a:lstStyle/>
          <a:p>
            <a:endParaRPr lang="en-US" sz="900"/>
          </a:p>
        </p:txBody>
      </p:sp>
      <p:sp>
        <p:nvSpPr>
          <p:cNvPr id="14" name="Picture Placeholder 6">
            <a:extLst>
              <a:ext uri="{FF2B5EF4-FFF2-40B4-BE49-F238E27FC236}">
                <a16:creationId xmlns:a16="http://schemas.microsoft.com/office/drawing/2014/main" id="{B5F50250-6B40-D880-D8BA-D3D1E929B91E}"/>
              </a:ext>
            </a:extLst>
          </p:cNvPr>
          <p:cNvSpPr>
            <a:spLocks noGrp="1"/>
          </p:cNvSpPr>
          <p:nvPr>
            <p:ph type="pic" sz="quarter" idx="12" hasCustomPrompt="1"/>
          </p:nvPr>
        </p:nvSpPr>
        <p:spPr>
          <a:xfrm>
            <a:off x="910782" y="3308311"/>
            <a:ext cx="5433451" cy="2550854"/>
          </a:xfrm>
          <a:custGeom>
            <a:avLst/>
            <a:gdLst>
              <a:gd name="connsiteX0" fmla="*/ 0 w 10926895"/>
              <a:gd name="connsiteY0" fmla="*/ 0 h 13716097"/>
              <a:gd name="connsiteX1" fmla="*/ 10926895 w 10926895"/>
              <a:gd name="connsiteY1" fmla="*/ 0 h 13716097"/>
              <a:gd name="connsiteX2" fmla="*/ 10926895 w 10926895"/>
              <a:gd name="connsiteY2" fmla="*/ 13716097 h 13716097"/>
              <a:gd name="connsiteX3" fmla="*/ 0 w 10926895"/>
              <a:gd name="connsiteY3" fmla="*/ 13716097 h 13716097"/>
            </a:gdLst>
            <a:ahLst/>
            <a:cxnLst>
              <a:cxn ang="0">
                <a:pos x="connsiteX0" y="connsiteY0"/>
              </a:cxn>
              <a:cxn ang="0">
                <a:pos x="connsiteX1" y="connsiteY1"/>
              </a:cxn>
              <a:cxn ang="0">
                <a:pos x="connsiteX2" y="connsiteY2"/>
              </a:cxn>
              <a:cxn ang="0">
                <a:pos x="connsiteX3" y="connsiteY3"/>
              </a:cxn>
            </a:cxnLst>
            <a:rect l="l" t="t" r="r" b="b"/>
            <a:pathLst>
              <a:path w="10926895" h="13716097">
                <a:moveTo>
                  <a:pt x="0" y="0"/>
                </a:moveTo>
                <a:lnTo>
                  <a:pt x="10926895" y="0"/>
                </a:lnTo>
                <a:lnTo>
                  <a:pt x="10926895" y="13716097"/>
                </a:lnTo>
                <a:lnTo>
                  <a:pt x="0" y="13716097"/>
                </a:lnTo>
                <a:close/>
              </a:path>
            </a:pathLst>
          </a:custGeom>
          <a:solidFill>
            <a:srgbClr val="005595"/>
          </a:solidFill>
          <a:ln>
            <a:solidFill>
              <a:srgbClr val="005595"/>
            </a:solidFill>
          </a:ln>
        </p:spPr>
        <p:txBody>
          <a:bodyPr vert="horz" wrap="square" lIns="91440" tIns="45720" rIns="91440" bIns="45720" rtlCol="0" anchor="ctr">
            <a:noAutofit/>
          </a:bodyPr>
          <a:lstStyle>
            <a:lvl1pPr>
              <a:defRPr lang="en-MN" sz="400"/>
            </a:lvl1pPr>
          </a:lstStyle>
          <a:p>
            <a:pPr lvl="0"/>
            <a:r>
              <a:rPr lang="en-MN"/>
              <a:t>+</a:t>
            </a:r>
          </a:p>
        </p:txBody>
      </p:sp>
      <p:sp>
        <p:nvSpPr>
          <p:cNvPr id="6" name="Picture Placeholder 6">
            <a:extLst>
              <a:ext uri="{FF2B5EF4-FFF2-40B4-BE49-F238E27FC236}">
                <a16:creationId xmlns:a16="http://schemas.microsoft.com/office/drawing/2014/main" id="{29808E68-45C9-8BB4-D258-3EE49713A7FB}"/>
              </a:ext>
            </a:extLst>
          </p:cNvPr>
          <p:cNvSpPr>
            <a:spLocks noGrp="1"/>
          </p:cNvSpPr>
          <p:nvPr>
            <p:ph type="pic" sz="quarter" idx="49" hasCustomPrompt="1"/>
          </p:nvPr>
        </p:nvSpPr>
        <p:spPr>
          <a:xfrm>
            <a:off x="6465135" y="3309618"/>
            <a:ext cx="5451644" cy="2550854"/>
          </a:xfrm>
          <a:custGeom>
            <a:avLst/>
            <a:gdLst>
              <a:gd name="connsiteX0" fmla="*/ 0 w 10926895"/>
              <a:gd name="connsiteY0" fmla="*/ 0 h 13716097"/>
              <a:gd name="connsiteX1" fmla="*/ 10926895 w 10926895"/>
              <a:gd name="connsiteY1" fmla="*/ 0 h 13716097"/>
              <a:gd name="connsiteX2" fmla="*/ 10926895 w 10926895"/>
              <a:gd name="connsiteY2" fmla="*/ 13716097 h 13716097"/>
              <a:gd name="connsiteX3" fmla="*/ 0 w 10926895"/>
              <a:gd name="connsiteY3" fmla="*/ 13716097 h 13716097"/>
            </a:gdLst>
            <a:ahLst/>
            <a:cxnLst>
              <a:cxn ang="0">
                <a:pos x="connsiteX0" y="connsiteY0"/>
              </a:cxn>
              <a:cxn ang="0">
                <a:pos x="connsiteX1" y="connsiteY1"/>
              </a:cxn>
              <a:cxn ang="0">
                <a:pos x="connsiteX2" y="connsiteY2"/>
              </a:cxn>
              <a:cxn ang="0">
                <a:pos x="connsiteX3" y="connsiteY3"/>
              </a:cxn>
            </a:cxnLst>
            <a:rect l="l" t="t" r="r" b="b"/>
            <a:pathLst>
              <a:path w="10926895" h="13716097">
                <a:moveTo>
                  <a:pt x="0" y="0"/>
                </a:moveTo>
                <a:lnTo>
                  <a:pt x="10926895" y="0"/>
                </a:lnTo>
                <a:lnTo>
                  <a:pt x="10926895" y="13716097"/>
                </a:lnTo>
                <a:lnTo>
                  <a:pt x="0" y="13716097"/>
                </a:lnTo>
                <a:close/>
              </a:path>
            </a:pathLst>
          </a:custGeom>
          <a:solidFill>
            <a:srgbClr val="005595"/>
          </a:solidFill>
          <a:ln>
            <a:solidFill>
              <a:srgbClr val="005595"/>
            </a:solidFill>
          </a:ln>
        </p:spPr>
        <p:txBody>
          <a:bodyPr vert="horz" wrap="square" lIns="91440" tIns="45720" rIns="91440" bIns="45720" rtlCol="0" anchor="ctr">
            <a:noAutofit/>
          </a:bodyPr>
          <a:lstStyle>
            <a:lvl1pPr>
              <a:defRPr lang="en-MN" sz="400"/>
            </a:lvl1pPr>
          </a:lstStyle>
          <a:p>
            <a:pPr lvl="0"/>
            <a:r>
              <a:rPr lang="en-MN"/>
              <a:t>+</a:t>
            </a:r>
          </a:p>
        </p:txBody>
      </p:sp>
      <p:sp>
        <p:nvSpPr>
          <p:cNvPr id="8" name="Rectangle 7">
            <a:extLst>
              <a:ext uri="{FF2B5EF4-FFF2-40B4-BE49-F238E27FC236}">
                <a16:creationId xmlns:a16="http://schemas.microsoft.com/office/drawing/2014/main" id="{8A7BDA16-1614-735D-4C32-BFF7A2583209}"/>
              </a:ext>
            </a:extLst>
          </p:cNvPr>
          <p:cNvSpPr/>
          <p:nvPr/>
        </p:nvSpPr>
        <p:spPr>
          <a:xfrm>
            <a:off x="7346732" y="2"/>
            <a:ext cx="4845269" cy="6145619"/>
          </a:xfrm>
          <a:prstGeom prst="rect">
            <a:avLst/>
          </a:prstGeom>
          <a:solidFill>
            <a:srgbClr val="2F667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 name="Form">
            <a:extLst>
              <a:ext uri="{FF2B5EF4-FFF2-40B4-BE49-F238E27FC236}">
                <a16:creationId xmlns:a16="http://schemas.microsoft.com/office/drawing/2014/main" id="{2E55DD82-5280-9D90-5C6A-7E12E60127CE}"/>
              </a:ext>
            </a:extLst>
          </p:cNvPr>
          <p:cNvSpPr/>
          <p:nvPr/>
        </p:nvSpPr>
        <p:spPr>
          <a:xfrm>
            <a:off x="789880" y="3205775"/>
            <a:ext cx="11239211" cy="275592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solidFill>
            <a:schemeClr val="bg1">
              <a:lumMod val="95000"/>
            </a:schemeClr>
          </a:solidFill>
          <a:ln w="12700">
            <a:miter lim="400000"/>
          </a:ln>
          <a:effectLst>
            <a:outerShdw blurRad="279400" dist="352842" dir="3943570" rotWithShape="0">
              <a:srgbClr val="5E5E5E">
                <a:alpha val="18019"/>
              </a:srgbClr>
            </a:outerShdw>
          </a:effectLst>
        </p:spPr>
        <p:txBody>
          <a:bodyPr lIns="19050" tIns="19050" rIns="19050" bIns="19050" anchor="ctr"/>
          <a:lstStyle/>
          <a:p>
            <a:pPr>
              <a:spcBef>
                <a:spcPts val="1001"/>
              </a:spcBef>
              <a:defRPr>
                <a:latin typeface="IBM Plex Sans Regular"/>
                <a:ea typeface="IBM Plex Sans Regular"/>
                <a:cs typeface="IBM Plex Sans Regular"/>
                <a:sym typeface="IBM Plex Sans Regular"/>
              </a:defRPr>
            </a:pPr>
            <a:endParaRPr sz="900"/>
          </a:p>
        </p:txBody>
      </p:sp>
      <p:sp>
        <p:nvSpPr>
          <p:cNvPr id="11" name="Rectangle 2">
            <a:extLst>
              <a:ext uri="{FF2B5EF4-FFF2-40B4-BE49-F238E27FC236}">
                <a16:creationId xmlns:a16="http://schemas.microsoft.com/office/drawing/2014/main" id="{869F0195-09F0-C921-9E61-5AE81664CBAA}"/>
              </a:ext>
            </a:extLst>
          </p:cNvPr>
          <p:cNvSpPr>
            <a:spLocks noChangeArrowheads="1"/>
          </p:cNvSpPr>
          <p:nvPr/>
        </p:nvSpPr>
        <p:spPr bwMode="auto">
          <a:xfrm>
            <a:off x="0" y="-92333"/>
            <a:ext cx="9240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21" tIns="22860" rIns="45721" bIns="22860" numCol="1" anchor="ctr" anchorCtr="0" compatLnSpc="1">
            <a:prstTxWarp prst="textNoShape">
              <a:avLst/>
            </a:prstTxWarp>
            <a:spAutoFit/>
          </a:bodyPr>
          <a:lstStyle/>
          <a:p>
            <a:endParaRPr lang="en-US" sz="900"/>
          </a:p>
        </p:txBody>
      </p:sp>
    </p:spTree>
    <p:extLst>
      <p:ext uri="{BB962C8B-B14F-4D97-AF65-F5344CB8AC3E}">
        <p14:creationId xmlns:p14="http://schemas.microsoft.com/office/powerpoint/2010/main" val="3396535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par>
                                <p:cTn id="8" presetID="22" presetClass="entr" presetSubtype="1" fill="hold" grpId="0" nodeType="withEffect">
                                  <p:stCondLst>
                                    <p:cond delay="1500"/>
                                  </p:stCondLst>
                                  <p:childTnLst>
                                    <p:set>
                                      <p:cBhvr>
                                        <p:cTn id="9" dur="1" fill="hold">
                                          <p:stCondLst>
                                            <p:cond delay="0"/>
                                          </p:stCondLst>
                                        </p:cTn>
                                        <p:tgtEl>
                                          <p:spTgt spid="14"/>
                                        </p:tgtEl>
                                        <p:attrNameLst>
                                          <p:attrName>style.visibility</p:attrName>
                                        </p:attrNameLst>
                                      </p:cBhvr>
                                      <p:to>
                                        <p:strVal val="visible"/>
                                      </p:to>
                                    </p:set>
                                    <p:animEffect transition="in" filter="wipe(up)">
                                      <p:cBhvr>
                                        <p:cTn id="10" dur="1750"/>
                                        <p:tgtEl>
                                          <p:spTgt spid="14"/>
                                        </p:tgtEl>
                                      </p:cBhvr>
                                    </p:animEffect>
                                  </p:childTnLst>
                                </p:cTn>
                              </p:par>
                              <p:par>
                                <p:cTn id="11" presetID="22" presetClass="entr" presetSubtype="1" fill="hold" grpId="0" nodeType="withEffect">
                                  <p:stCondLst>
                                    <p:cond delay="150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1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tmplLst>
          <p:tmpl>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750"/>
                        <p:tgtEl>
                          <p:spTgt spid="3"/>
                        </p:tgtEl>
                      </p:cBhvr>
                    </p:animEffect>
                  </p:childTnLst>
                </p:cTn>
              </p:par>
            </p:tnLst>
          </p:tmpl>
        </p:tmplLst>
      </p:bldP>
      <p:bldP spid="14" grpId="0" animBg="1"/>
      <p:bldP spid="6" grpId="0" animBg="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Content &amp; Popup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74829-408E-7863-5098-A1E3AD6FDE20}"/>
              </a:ext>
            </a:extLst>
          </p:cNvPr>
          <p:cNvSpPr>
            <a:spLocks noGrp="1"/>
          </p:cNvSpPr>
          <p:nvPr>
            <p:ph type="title" hasCustomPrompt="1"/>
          </p:nvPr>
        </p:nvSpPr>
        <p:spPr>
          <a:xfrm>
            <a:off x="920094" y="580644"/>
            <a:ext cx="6291199" cy="457200"/>
          </a:xfrm>
          <a:prstGeom prst="rect">
            <a:avLst/>
          </a:prstGeom>
        </p:spPr>
        <p:txBody>
          <a:bodyPr/>
          <a:lstStyle/>
          <a:p>
            <a:r>
              <a:rPr lang="en-US"/>
              <a:t>Click to edit slide title</a:t>
            </a:r>
          </a:p>
        </p:txBody>
      </p:sp>
      <p:sp>
        <p:nvSpPr>
          <p:cNvPr id="5" name="Content Placeholder 2">
            <a:extLst>
              <a:ext uri="{FF2B5EF4-FFF2-40B4-BE49-F238E27FC236}">
                <a16:creationId xmlns:a16="http://schemas.microsoft.com/office/drawing/2014/main" id="{062FD1C1-A5B0-FE9A-90AD-F3233ADE6F62}"/>
              </a:ext>
            </a:extLst>
          </p:cNvPr>
          <p:cNvSpPr>
            <a:spLocks noGrp="1"/>
          </p:cNvSpPr>
          <p:nvPr>
            <p:ph idx="1"/>
          </p:nvPr>
        </p:nvSpPr>
        <p:spPr>
          <a:xfrm>
            <a:off x="971852" y="1333503"/>
            <a:ext cx="6239440" cy="1759581"/>
          </a:xfrm>
          <a:prstGeom prst="rect">
            <a:avLst/>
          </a:prstGeom>
        </p:spPr>
        <p:txBody>
          <a:bodyPr/>
          <a:lstStyle>
            <a:lvl1pPr marL="0" indent="0">
              <a:buNone/>
              <a:defRPr sz="2000">
                <a:latin typeface="Lato" panose="020F0502020204030203" pitchFamily="34" charset="0"/>
                <a:ea typeface="Lato" panose="020F0502020204030203" pitchFamily="34" charset="0"/>
                <a:cs typeface="Lato" panose="020F0502020204030203" pitchFamily="34" charset="0"/>
              </a:defRPr>
            </a:lvl1pPr>
            <a:lvl2pPr>
              <a:defRPr sz="1500">
                <a:latin typeface="Lato" panose="020F0502020204030203" pitchFamily="34" charset="0"/>
                <a:ea typeface="Lato" panose="020F0502020204030203" pitchFamily="34" charset="0"/>
                <a:cs typeface="Lato" panose="020F0502020204030203" pitchFamily="34" charset="0"/>
              </a:defRPr>
            </a:lvl2pPr>
            <a:lvl3pPr>
              <a:defRPr sz="1249">
                <a:latin typeface="Lato" panose="020F0502020204030203" pitchFamily="34" charset="0"/>
                <a:ea typeface="Lato" panose="020F0502020204030203" pitchFamily="34" charset="0"/>
                <a:cs typeface="Lato" panose="020F0502020204030203" pitchFamily="34" charset="0"/>
              </a:defRPr>
            </a:lvl3pPr>
            <a:lvl4pPr>
              <a:defRPr sz="1001">
                <a:latin typeface="Lato" panose="020F0502020204030203" pitchFamily="34" charset="0"/>
                <a:ea typeface="Lato" panose="020F0502020204030203" pitchFamily="34" charset="0"/>
                <a:cs typeface="Lato" panose="020F0502020204030203" pitchFamily="34" charset="0"/>
              </a:defRPr>
            </a:lvl4pPr>
            <a:lvl5pPr>
              <a:defRPr sz="750">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Line">
            <a:extLst>
              <a:ext uri="{FF2B5EF4-FFF2-40B4-BE49-F238E27FC236}">
                <a16:creationId xmlns:a16="http://schemas.microsoft.com/office/drawing/2014/main" id="{474A924C-DCBE-95AD-22AF-43D98FF8E3BC}"/>
              </a:ext>
            </a:extLst>
          </p:cNvPr>
          <p:cNvSpPr>
            <a:spLocks noGrp="1"/>
          </p:cNvSpPr>
          <p:nvPr>
            <p:ph type="body" sz="quarter" idx="48" hasCustomPrompt="1"/>
          </p:nvPr>
        </p:nvSpPr>
        <p:spPr>
          <a:xfrm>
            <a:off x="1014985" y="1102647"/>
            <a:ext cx="916557" cy="45493"/>
          </a:xfrm>
          <a:prstGeom prst="rect">
            <a:avLst/>
          </a:prstGeom>
          <a:solidFill>
            <a:srgbClr val="005595"/>
          </a:solidFill>
          <a:ln>
            <a:solidFill>
              <a:schemeClr val="accent1"/>
            </a:solidFill>
          </a:ln>
        </p:spPr>
        <p:txBody>
          <a:bodyPr lIns="0" tIns="0" rIns="0" bIns="0" anchor="b">
            <a:noAutofit/>
          </a:bodyPr>
          <a:lstStyle>
            <a:lvl1pPr algn="l">
              <a:defRPr lang="en-US" sz="127" dirty="0">
                <a:solidFill>
                  <a:srgbClr val="0A6CD1">
                    <a:alpha val="0"/>
                  </a:srgbClr>
                </a:solidFill>
              </a:defRPr>
            </a:lvl1pPr>
          </a:lstStyle>
          <a:p>
            <a:pPr lvl="0"/>
            <a:r>
              <a:rPr lang="en-US"/>
              <a:t>\</a:t>
            </a:r>
          </a:p>
        </p:txBody>
      </p:sp>
      <p:sp>
        <p:nvSpPr>
          <p:cNvPr id="4" name="Rectangle 3">
            <a:extLst>
              <a:ext uri="{FF2B5EF4-FFF2-40B4-BE49-F238E27FC236}">
                <a16:creationId xmlns:a16="http://schemas.microsoft.com/office/drawing/2014/main" id="{F97ED40E-13E0-B473-A869-2E8A26ABEBAB}"/>
              </a:ext>
            </a:extLst>
          </p:cNvPr>
          <p:cNvSpPr/>
          <p:nvPr/>
        </p:nvSpPr>
        <p:spPr>
          <a:xfrm>
            <a:off x="7346732" y="2"/>
            <a:ext cx="4845269" cy="6145619"/>
          </a:xfrm>
          <a:prstGeom prst="rect">
            <a:avLst/>
          </a:prstGeom>
          <a:solidFill>
            <a:srgbClr val="2F667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 name="Form">
            <a:extLst>
              <a:ext uri="{FF2B5EF4-FFF2-40B4-BE49-F238E27FC236}">
                <a16:creationId xmlns:a16="http://schemas.microsoft.com/office/drawing/2014/main" id="{651174FE-4DCE-D244-F1C6-2ADFEDE91941}"/>
              </a:ext>
            </a:extLst>
          </p:cNvPr>
          <p:cNvSpPr/>
          <p:nvPr/>
        </p:nvSpPr>
        <p:spPr>
          <a:xfrm>
            <a:off x="789880" y="3205775"/>
            <a:ext cx="11239211" cy="275592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solidFill>
            <a:schemeClr val="bg1">
              <a:lumMod val="95000"/>
            </a:schemeClr>
          </a:solidFill>
          <a:ln w="12700">
            <a:miter lim="400000"/>
          </a:ln>
          <a:effectLst>
            <a:outerShdw blurRad="279400" dist="352842" dir="3943570" rotWithShape="0">
              <a:srgbClr val="5E5E5E">
                <a:alpha val="18019"/>
              </a:srgbClr>
            </a:outerShdw>
          </a:effectLst>
        </p:spPr>
        <p:txBody>
          <a:bodyPr lIns="19050" tIns="19050" rIns="19050" bIns="19050" anchor="ctr"/>
          <a:lstStyle/>
          <a:p>
            <a:pPr>
              <a:spcBef>
                <a:spcPts val="1001"/>
              </a:spcBef>
              <a:defRPr>
                <a:latin typeface="IBM Plex Sans Regular"/>
                <a:ea typeface="IBM Plex Sans Regular"/>
                <a:cs typeface="IBM Plex Sans Regular"/>
                <a:sym typeface="IBM Plex Sans Regular"/>
              </a:defRPr>
            </a:pPr>
            <a:endParaRPr sz="900"/>
          </a:p>
        </p:txBody>
      </p:sp>
      <p:sp>
        <p:nvSpPr>
          <p:cNvPr id="10" name="Rectangle 2">
            <a:extLst>
              <a:ext uri="{FF2B5EF4-FFF2-40B4-BE49-F238E27FC236}">
                <a16:creationId xmlns:a16="http://schemas.microsoft.com/office/drawing/2014/main" id="{0660A4BE-C04D-7DC7-0784-705DACD8152E}"/>
              </a:ext>
            </a:extLst>
          </p:cNvPr>
          <p:cNvSpPr>
            <a:spLocks noChangeArrowheads="1"/>
          </p:cNvSpPr>
          <p:nvPr/>
        </p:nvSpPr>
        <p:spPr bwMode="auto">
          <a:xfrm>
            <a:off x="0" y="-92333"/>
            <a:ext cx="9240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21" tIns="22860" rIns="45721" bIns="22860" numCol="1" anchor="ctr" anchorCtr="0" compatLnSpc="1">
            <a:prstTxWarp prst="textNoShape">
              <a:avLst/>
            </a:prstTxWarp>
            <a:spAutoFit/>
          </a:bodyPr>
          <a:lstStyle/>
          <a:p>
            <a:endParaRPr lang="en-US" sz="900"/>
          </a:p>
        </p:txBody>
      </p:sp>
      <p:sp>
        <p:nvSpPr>
          <p:cNvPr id="14" name="Picture Placeholder 6">
            <a:extLst>
              <a:ext uri="{FF2B5EF4-FFF2-40B4-BE49-F238E27FC236}">
                <a16:creationId xmlns:a16="http://schemas.microsoft.com/office/drawing/2014/main" id="{B5F50250-6B40-D880-D8BA-D3D1E929B91E}"/>
              </a:ext>
            </a:extLst>
          </p:cNvPr>
          <p:cNvSpPr>
            <a:spLocks noGrp="1"/>
          </p:cNvSpPr>
          <p:nvPr>
            <p:ph type="pic" sz="quarter" idx="12" hasCustomPrompt="1"/>
          </p:nvPr>
        </p:nvSpPr>
        <p:spPr>
          <a:xfrm>
            <a:off x="920093" y="3308311"/>
            <a:ext cx="3619656" cy="2550854"/>
          </a:xfrm>
          <a:custGeom>
            <a:avLst/>
            <a:gdLst>
              <a:gd name="connsiteX0" fmla="*/ 0 w 10926895"/>
              <a:gd name="connsiteY0" fmla="*/ 0 h 13716097"/>
              <a:gd name="connsiteX1" fmla="*/ 10926895 w 10926895"/>
              <a:gd name="connsiteY1" fmla="*/ 0 h 13716097"/>
              <a:gd name="connsiteX2" fmla="*/ 10926895 w 10926895"/>
              <a:gd name="connsiteY2" fmla="*/ 13716097 h 13716097"/>
              <a:gd name="connsiteX3" fmla="*/ 0 w 10926895"/>
              <a:gd name="connsiteY3" fmla="*/ 13716097 h 13716097"/>
            </a:gdLst>
            <a:ahLst/>
            <a:cxnLst>
              <a:cxn ang="0">
                <a:pos x="connsiteX0" y="connsiteY0"/>
              </a:cxn>
              <a:cxn ang="0">
                <a:pos x="connsiteX1" y="connsiteY1"/>
              </a:cxn>
              <a:cxn ang="0">
                <a:pos x="connsiteX2" y="connsiteY2"/>
              </a:cxn>
              <a:cxn ang="0">
                <a:pos x="connsiteX3" y="connsiteY3"/>
              </a:cxn>
            </a:cxnLst>
            <a:rect l="l" t="t" r="r" b="b"/>
            <a:pathLst>
              <a:path w="10926895" h="13716097">
                <a:moveTo>
                  <a:pt x="0" y="0"/>
                </a:moveTo>
                <a:lnTo>
                  <a:pt x="10926895" y="0"/>
                </a:lnTo>
                <a:lnTo>
                  <a:pt x="10926895" y="13716097"/>
                </a:lnTo>
                <a:lnTo>
                  <a:pt x="0" y="13716097"/>
                </a:lnTo>
                <a:close/>
              </a:path>
            </a:pathLst>
          </a:custGeom>
          <a:solidFill>
            <a:srgbClr val="005595"/>
          </a:solidFill>
          <a:ln>
            <a:solidFill>
              <a:srgbClr val="005595"/>
            </a:solidFill>
          </a:ln>
        </p:spPr>
        <p:txBody>
          <a:bodyPr vert="horz" wrap="square" lIns="91440" tIns="45720" rIns="91440" bIns="45720" rtlCol="0" anchor="ctr">
            <a:noAutofit/>
          </a:bodyPr>
          <a:lstStyle>
            <a:lvl1pPr>
              <a:defRPr lang="en-MN" sz="400"/>
            </a:lvl1pPr>
          </a:lstStyle>
          <a:p>
            <a:pPr lvl="0"/>
            <a:r>
              <a:rPr lang="en-MN"/>
              <a:t>+</a:t>
            </a:r>
          </a:p>
        </p:txBody>
      </p:sp>
      <p:sp>
        <p:nvSpPr>
          <p:cNvPr id="8" name="Picture Placeholder 6">
            <a:extLst>
              <a:ext uri="{FF2B5EF4-FFF2-40B4-BE49-F238E27FC236}">
                <a16:creationId xmlns:a16="http://schemas.microsoft.com/office/drawing/2014/main" id="{BCC2E33C-A905-84CB-EBA3-2E25C38BA8F9}"/>
              </a:ext>
            </a:extLst>
          </p:cNvPr>
          <p:cNvSpPr>
            <a:spLocks noGrp="1"/>
          </p:cNvSpPr>
          <p:nvPr>
            <p:ph type="pic" sz="quarter" idx="49" hasCustomPrompt="1"/>
          </p:nvPr>
        </p:nvSpPr>
        <p:spPr>
          <a:xfrm>
            <a:off x="4614062" y="3308311"/>
            <a:ext cx="3619656" cy="2550854"/>
          </a:xfrm>
          <a:custGeom>
            <a:avLst/>
            <a:gdLst>
              <a:gd name="connsiteX0" fmla="*/ 0 w 10926895"/>
              <a:gd name="connsiteY0" fmla="*/ 0 h 13716097"/>
              <a:gd name="connsiteX1" fmla="*/ 10926895 w 10926895"/>
              <a:gd name="connsiteY1" fmla="*/ 0 h 13716097"/>
              <a:gd name="connsiteX2" fmla="*/ 10926895 w 10926895"/>
              <a:gd name="connsiteY2" fmla="*/ 13716097 h 13716097"/>
              <a:gd name="connsiteX3" fmla="*/ 0 w 10926895"/>
              <a:gd name="connsiteY3" fmla="*/ 13716097 h 13716097"/>
            </a:gdLst>
            <a:ahLst/>
            <a:cxnLst>
              <a:cxn ang="0">
                <a:pos x="connsiteX0" y="connsiteY0"/>
              </a:cxn>
              <a:cxn ang="0">
                <a:pos x="connsiteX1" y="connsiteY1"/>
              </a:cxn>
              <a:cxn ang="0">
                <a:pos x="connsiteX2" y="connsiteY2"/>
              </a:cxn>
              <a:cxn ang="0">
                <a:pos x="connsiteX3" y="connsiteY3"/>
              </a:cxn>
            </a:cxnLst>
            <a:rect l="l" t="t" r="r" b="b"/>
            <a:pathLst>
              <a:path w="10926895" h="13716097">
                <a:moveTo>
                  <a:pt x="0" y="0"/>
                </a:moveTo>
                <a:lnTo>
                  <a:pt x="10926895" y="0"/>
                </a:lnTo>
                <a:lnTo>
                  <a:pt x="10926895" y="13716097"/>
                </a:lnTo>
                <a:lnTo>
                  <a:pt x="0" y="13716097"/>
                </a:lnTo>
                <a:close/>
              </a:path>
            </a:pathLst>
          </a:custGeom>
          <a:solidFill>
            <a:srgbClr val="005595"/>
          </a:solidFill>
          <a:ln>
            <a:solidFill>
              <a:srgbClr val="005595"/>
            </a:solidFill>
          </a:ln>
        </p:spPr>
        <p:txBody>
          <a:bodyPr vert="horz" wrap="square" lIns="91440" tIns="45720" rIns="91440" bIns="45720" rtlCol="0" anchor="ctr">
            <a:noAutofit/>
          </a:bodyPr>
          <a:lstStyle>
            <a:lvl1pPr>
              <a:defRPr lang="en-MN" sz="400"/>
            </a:lvl1pPr>
          </a:lstStyle>
          <a:p>
            <a:pPr lvl="0"/>
            <a:r>
              <a:rPr lang="en-MN"/>
              <a:t>+</a:t>
            </a:r>
          </a:p>
        </p:txBody>
      </p:sp>
      <p:sp>
        <p:nvSpPr>
          <p:cNvPr id="9" name="Picture Placeholder 6">
            <a:extLst>
              <a:ext uri="{FF2B5EF4-FFF2-40B4-BE49-F238E27FC236}">
                <a16:creationId xmlns:a16="http://schemas.microsoft.com/office/drawing/2014/main" id="{84A752C9-7B3A-91DE-7BB9-5A93E6938669}"/>
              </a:ext>
            </a:extLst>
          </p:cNvPr>
          <p:cNvSpPr>
            <a:spLocks noGrp="1"/>
          </p:cNvSpPr>
          <p:nvPr>
            <p:ph type="pic" sz="quarter" idx="50" hasCustomPrompt="1"/>
          </p:nvPr>
        </p:nvSpPr>
        <p:spPr>
          <a:xfrm>
            <a:off x="8308030" y="3308311"/>
            <a:ext cx="3619656" cy="2550854"/>
          </a:xfrm>
          <a:custGeom>
            <a:avLst/>
            <a:gdLst>
              <a:gd name="connsiteX0" fmla="*/ 0 w 10926895"/>
              <a:gd name="connsiteY0" fmla="*/ 0 h 13716097"/>
              <a:gd name="connsiteX1" fmla="*/ 10926895 w 10926895"/>
              <a:gd name="connsiteY1" fmla="*/ 0 h 13716097"/>
              <a:gd name="connsiteX2" fmla="*/ 10926895 w 10926895"/>
              <a:gd name="connsiteY2" fmla="*/ 13716097 h 13716097"/>
              <a:gd name="connsiteX3" fmla="*/ 0 w 10926895"/>
              <a:gd name="connsiteY3" fmla="*/ 13716097 h 13716097"/>
            </a:gdLst>
            <a:ahLst/>
            <a:cxnLst>
              <a:cxn ang="0">
                <a:pos x="connsiteX0" y="connsiteY0"/>
              </a:cxn>
              <a:cxn ang="0">
                <a:pos x="connsiteX1" y="connsiteY1"/>
              </a:cxn>
              <a:cxn ang="0">
                <a:pos x="connsiteX2" y="connsiteY2"/>
              </a:cxn>
              <a:cxn ang="0">
                <a:pos x="connsiteX3" y="connsiteY3"/>
              </a:cxn>
            </a:cxnLst>
            <a:rect l="l" t="t" r="r" b="b"/>
            <a:pathLst>
              <a:path w="10926895" h="13716097">
                <a:moveTo>
                  <a:pt x="0" y="0"/>
                </a:moveTo>
                <a:lnTo>
                  <a:pt x="10926895" y="0"/>
                </a:lnTo>
                <a:lnTo>
                  <a:pt x="10926895" y="13716097"/>
                </a:lnTo>
                <a:lnTo>
                  <a:pt x="0" y="13716097"/>
                </a:lnTo>
                <a:close/>
              </a:path>
            </a:pathLst>
          </a:custGeom>
          <a:solidFill>
            <a:srgbClr val="005595"/>
          </a:solidFill>
          <a:ln>
            <a:solidFill>
              <a:srgbClr val="005595"/>
            </a:solidFill>
          </a:ln>
        </p:spPr>
        <p:txBody>
          <a:bodyPr vert="horz" wrap="square" lIns="91440" tIns="45720" rIns="91440" bIns="45720" rtlCol="0" anchor="ctr">
            <a:noAutofit/>
          </a:bodyPr>
          <a:lstStyle>
            <a:lvl1pPr>
              <a:defRPr lang="en-MN" sz="400"/>
            </a:lvl1pPr>
          </a:lstStyle>
          <a:p>
            <a:pPr lvl="0"/>
            <a:r>
              <a:rPr lang="en-MN"/>
              <a:t>+</a:t>
            </a:r>
          </a:p>
        </p:txBody>
      </p:sp>
      <p:sp>
        <p:nvSpPr>
          <p:cNvPr id="6" name="Rectangle 5">
            <a:extLst>
              <a:ext uri="{FF2B5EF4-FFF2-40B4-BE49-F238E27FC236}">
                <a16:creationId xmlns:a16="http://schemas.microsoft.com/office/drawing/2014/main" id="{6267A6C8-1A68-BB42-8FD3-347F85CED297}"/>
              </a:ext>
            </a:extLst>
          </p:cNvPr>
          <p:cNvSpPr/>
          <p:nvPr/>
        </p:nvSpPr>
        <p:spPr>
          <a:xfrm>
            <a:off x="7346732" y="2"/>
            <a:ext cx="4845269" cy="6145619"/>
          </a:xfrm>
          <a:prstGeom prst="rect">
            <a:avLst/>
          </a:prstGeom>
          <a:solidFill>
            <a:srgbClr val="2F667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 name="Form">
            <a:extLst>
              <a:ext uri="{FF2B5EF4-FFF2-40B4-BE49-F238E27FC236}">
                <a16:creationId xmlns:a16="http://schemas.microsoft.com/office/drawing/2014/main" id="{82615988-35D6-1947-8BEC-37015204DEAE}"/>
              </a:ext>
            </a:extLst>
          </p:cNvPr>
          <p:cNvSpPr/>
          <p:nvPr/>
        </p:nvSpPr>
        <p:spPr>
          <a:xfrm>
            <a:off x="789880" y="3205775"/>
            <a:ext cx="11239211" cy="275592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solidFill>
            <a:schemeClr val="bg1">
              <a:lumMod val="95000"/>
            </a:schemeClr>
          </a:solidFill>
          <a:ln w="12700">
            <a:miter lim="400000"/>
          </a:ln>
          <a:effectLst>
            <a:outerShdw blurRad="279400" dist="352842" dir="3943570" rotWithShape="0">
              <a:srgbClr val="5E5E5E">
                <a:alpha val="18019"/>
              </a:srgbClr>
            </a:outerShdw>
          </a:effectLst>
        </p:spPr>
        <p:txBody>
          <a:bodyPr lIns="19050" tIns="19050" rIns="19050" bIns="19050" anchor="ctr"/>
          <a:lstStyle/>
          <a:p>
            <a:pPr>
              <a:spcBef>
                <a:spcPts val="1001"/>
              </a:spcBef>
              <a:defRPr>
                <a:latin typeface="IBM Plex Sans Regular"/>
                <a:ea typeface="IBM Plex Sans Regular"/>
                <a:cs typeface="IBM Plex Sans Regular"/>
                <a:sym typeface="IBM Plex Sans Regular"/>
              </a:defRPr>
            </a:pPr>
            <a:endParaRPr sz="900"/>
          </a:p>
        </p:txBody>
      </p:sp>
      <p:sp>
        <p:nvSpPr>
          <p:cNvPr id="12" name="Rectangle 2">
            <a:extLst>
              <a:ext uri="{FF2B5EF4-FFF2-40B4-BE49-F238E27FC236}">
                <a16:creationId xmlns:a16="http://schemas.microsoft.com/office/drawing/2014/main" id="{732F80F7-7932-3126-2F05-E0571DEA4303}"/>
              </a:ext>
            </a:extLst>
          </p:cNvPr>
          <p:cNvSpPr>
            <a:spLocks noChangeArrowheads="1"/>
          </p:cNvSpPr>
          <p:nvPr/>
        </p:nvSpPr>
        <p:spPr bwMode="auto">
          <a:xfrm>
            <a:off x="0" y="-92333"/>
            <a:ext cx="9240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21" tIns="22860" rIns="45721" bIns="22860" numCol="1" anchor="ctr" anchorCtr="0" compatLnSpc="1">
            <a:prstTxWarp prst="textNoShape">
              <a:avLst/>
            </a:prstTxWarp>
            <a:spAutoFit/>
          </a:bodyPr>
          <a:lstStyle/>
          <a:p>
            <a:endParaRPr lang="en-US" sz="900"/>
          </a:p>
        </p:txBody>
      </p:sp>
    </p:spTree>
    <p:extLst>
      <p:ext uri="{BB962C8B-B14F-4D97-AF65-F5344CB8AC3E}">
        <p14:creationId xmlns:p14="http://schemas.microsoft.com/office/powerpoint/2010/main" val="648559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par>
                                <p:cTn id="8" presetID="22" presetClass="entr" presetSubtype="1" fill="hold" grpId="0" nodeType="withEffect">
                                  <p:stCondLst>
                                    <p:cond delay="1500"/>
                                  </p:stCondLst>
                                  <p:childTnLst>
                                    <p:set>
                                      <p:cBhvr>
                                        <p:cTn id="9" dur="1" fill="hold">
                                          <p:stCondLst>
                                            <p:cond delay="0"/>
                                          </p:stCondLst>
                                        </p:cTn>
                                        <p:tgtEl>
                                          <p:spTgt spid="14"/>
                                        </p:tgtEl>
                                        <p:attrNameLst>
                                          <p:attrName>style.visibility</p:attrName>
                                        </p:attrNameLst>
                                      </p:cBhvr>
                                      <p:to>
                                        <p:strVal val="visible"/>
                                      </p:to>
                                    </p:set>
                                    <p:animEffect transition="in" filter="wipe(up)">
                                      <p:cBhvr>
                                        <p:cTn id="10" dur="1750"/>
                                        <p:tgtEl>
                                          <p:spTgt spid="14"/>
                                        </p:tgtEl>
                                      </p:cBhvr>
                                    </p:animEffect>
                                  </p:childTnLst>
                                </p:cTn>
                              </p:par>
                              <p:par>
                                <p:cTn id="11" presetID="22" presetClass="entr" presetSubtype="1" fill="hold" grpId="0" nodeType="withEffect">
                                  <p:stCondLst>
                                    <p:cond delay="150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1750"/>
                                        <p:tgtEl>
                                          <p:spTgt spid="8"/>
                                        </p:tgtEl>
                                      </p:cBhvr>
                                    </p:animEffect>
                                  </p:childTnLst>
                                </p:cTn>
                              </p:par>
                              <p:par>
                                <p:cTn id="14" presetID="22" presetClass="entr" presetSubtype="1" fill="hold" grpId="0" nodeType="withEffect">
                                  <p:stCondLst>
                                    <p:cond delay="150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1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tmplLst>
          <p:tmpl>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750"/>
                        <p:tgtEl>
                          <p:spTgt spid="3"/>
                        </p:tgtEl>
                      </p:cBhvr>
                    </p:animEffect>
                  </p:childTnLst>
                </p:cTn>
              </p:par>
            </p:tnLst>
          </p:tmpl>
        </p:tmplLst>
      </p:bldP>
      <p:bldP spid="14" grpId="0" animBg="1"/>
      <p:bldP spid="8" grpId="0" animBg="1"/>
      <p:bldP spid="9"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Content &amp; Popup 2/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74829-408E-7863-5098-A1E3AD6FDE20}"/>
              </a:ext>
            </a:extLst>
          </p:cNvPr>
          <p:cNvSpPr>
            <a:spLocks noGrp="1"/>
          </p:cNvSpPr>
          <p:nvPr>
            <p:ph type="title" hasCustomPrompt="1"/>
          </p:nvPr>
        </p:nvSpPr>
        <p:spPr>
          <a:xfrm>
            <a:off x="920094" y="580644"/>
            <a:ext cx="6291199" cy="457200"/>
          </a:xfrm>
          <a:prstGeom prst="rect">
            <a:avLst/>
          </a:prstGeom>
        </p:spPr>
        <p:txBody>
          <a:bodyPr/>
          <a:lstStyle/>
          <a:p>
            <a:r>
              <a:rPr lang="en-US"/>
              <a:t>Click to edit slide title</a:t>
            </a:r>
          </a:p>
        </p:txBody>
      </p:sp>
      <p:sp>
        <p:nvSpPr>
          <p:cNvPr id="5" name="Content Placeholder 2">
            <a:extLst>
              <a:ext uri="{FF2B5EF4-FFF2-40B4-BE49-F238E27FC236}">
                <a16:creationId xmlns:a16="http://schemas.microsoft.com/office/drawing/2014/main" id="{062FD1C1-A5B0-FE9A-90AD-F3233ADE6F62}"/>
              </a:ext>
            </a:extLst>
          </p:cNvPr>
          <p:cNvSpPr>
            <a:spLocks noGrp="1"/>
          </p:cNvSpPr>
          <p:nvPr>
            <p:ph idx="1"/>
          </p:nvPr>
        </p:nvSpPr>
        <p:spPr>
          <a:xfrm>
            <a:off x="971852" y="1333503"/>
            <a:ext cx="6239440" cy="1759581"/>
          </a:xfrm>
          <a:prstGeom prst="rect">
            <a:avLst/>
          </a:prstGeom>
        </p:spPr>
        <p:txBody>
          <a:bodyPr/>
          <a:lstStyle>
            <a:lvl1pPr marL="0" indent="0">
              <a:buNone/>
              <a:defRPr sz="2000">
                <a:latin typeface="Lato" panose="020F0502020204030203" pitchFamily="34" charset="0"/>
                <a:ea typeface="Lato" panose="020F0502020204030203" pitchFamily="34" charset="0"/>
                <a:cs typeface="Lato" panose="020F0502020204030203" pitchFamily="34" charset="0"/>
              </a:defRPr>
            </a:lvl1pPr>
            <a:lvl2pPr>
              <a:defRPr sz="1500">
                <a:latin typeface="Lato" panose="020F0502020204030203" pitchFamily="34" charset="0"/>
                <a:ea typeface="Lato" panose="020F0502020204030203" pitchFamily="34" charset="0"/>
                <a:cs typeface="Lato" panose="020F0502020204030203" pitchFamily="34" charset="0"/>
              </a:defRPr>
            </a:lvl2pPr>
            <a:lvl3pPr>
              <a:defRPr sz="1249">
                <a:latin typeface="Lato" panose="020F0502020204030203" pitchFamily="34" charset="0"/>
                <a:ea typeface="Lato" panose="020F0502020204030203" pitchFamily="34" charset="0"/>
                <a:cs typeface="Lato" panose="020F0502020204030203" pitchFamily="34" charset="0"/>
              </a:defRPr>
            </a:lvl3pPr>
            <a:lvl4pPr>
              <a:defRPr sz="1001">
                <a:latin typeface="Lato" panose="020F0502020204030203" pitchFamily="34" charset="0"/>
                <a:ea typeface="Lato" panose="020F0502020204030203" pitchFamily="34" charset="0"/>
                <a:cs typeface="Lato" panose="020F0502020204030203" pitchFamily="34" charset="0"/>
              </a:defRPr>
            </a:lvl4pPr>
            <a:lvl5pPr>
              <a:defRPr sz="750">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Line">
            <a:extLst>
              <a:ext uri="{FF2B5EF4-FFF2-40B4-BE49-F238E27FC236}">
                <a16:creationId xmlns:a16="http://schemas.microsoft.com/office/drawing/2014/main" id="{474A924C-DCBE-95AD-22AF-43D98FF8E3BC}"/>
              </a:ext>
            </a:extLst>
          </p:cNvPr>
          <p:cNvSpPr>
            <a:spLocks noGrp="1"/>
          </p:cNvSpPr>
          <p:nvPr>
            <p:ph type="body" sz="quarter" idx="48" hasCustomPrompt="1"/>
          </p:nvPr>
        </p:nvSpPr>
        <p:spPr>
          <a:xfrm>
            <a:off x="1014985" y="1102647"/>
            <a:ext cx="916557" cy="45493"/>
          </a:xfrm>
          <a:prstGeom prst="rect">
            <a:avLst/>
          </a:prstGeom>
          <a:solidFill>
            <a:srgbClr val="005595"/>
          </a:solidFill>
          <a:ln>
            <a:solidFill>
              <a:schemeClr val="accent1"/>
            </a:solidFill>
          </a:ln>
        </p:spPr>
        <p:txBody>
          <a:bodyPr lIns="0" tIns="0" rIns="0" bIns="0" anchor="b">
            <a:noAutofit/>
          </a:bodyPr>
          <a:lstStyle>
            <a:lvl1pPr algn="l">
              <a:defRPr lang="en-US" sz="127" dirty="0">
                <a:solidFill>
                  <a:srgbClr val="0A6CD1">
                    <a:alpha val="0"/>
                  </a:srgbClr>
                </a:solidFill>
              </a:defRPr>
            </a:lvl1pPr>
          </a:lstStyle>
          <a:p>
            <a:pPr lvl="0"/>
            <a:r>
              <a:rPr lang="en-US"/>
              <a:t>\</a:t>
            </a:r>
          </a:p>
        </p:txBody>
      </p:sp>
      <p:sp>
        <p:nvSpPr>
          <p:cNvPr id="4" name="Rectangle 3">
            <a:extLst>
              <a:ext uri="{FF2B5EF4-FFF2-40B4-BE49-F238E27FC236}">
                <a16:creationId xmlns:a16="http://schemas.microsoft.com/office/drawing/2014/main" id="{F97ED40E-13E0-B473-A869-2E8A26ABEBAB}"/>
              </a:ext>
            </a:extLst>
          </p:cNvPr>
          <p:cNvSpPr/>
          <p:nvPr/>
        </p:nvSpPr>
        <p:spPr>
          <a:xfrm>
            <a:off x="7346732" y="2"/>
            <a:ext cx="4845269" cy="6145619"/>
          </a:xfrm>
          <a:prstGeom prst="rect">
            <a:avLst/>
          </a:prstGeom>
          <a:solidFill>
            <a:srgbClr val="2F667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 name="Form">
            <a:extLst>
              <a:ext uri="{FF2B5EF4-FFF2-40B4-BE49-F238E27FC236}">
                <a16:creationId xmlns:a16="http://schemas.microsoft.com/office/drawing/2014/main" id="{651174FE-4DCE-D244-F1C6-2ADFEDE91941}"/>
              </a:ext>
            </a:extLst>
          </p:cNvPr>
          <p:cNvSpPr/>
          <p:nvPr/>
        </p:nvSpPr>
        <p:spPr>
          <a:xfrm>
            <a:off x="789880" y="3205775"/>
            <a:ext cx="11239211" cy="275592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solidFill>
            <a:schemeClr val="bg1">
              <a:lumMod val="95000"/>
            </a:schemeClr>
          </a:solidFill>
          <a:ln w="12700">
            <a:miter lim="400000"/>
          </a:ln>
          <a:effectLst>
            <a:outerShdw blurRad="279400" dist="352842" dir="3943570" rotWithShape="0">
              <a:srgbClr val="5E5E5E">
                <a:alpha val="18019"/>
              </a:srgbClr>
            </a:outerShdw>
          </a:effectLst>
        </p:spPr>
        <p:txBody>
          <a:bodyPr lIns="19050" tIns="19050" rIns="19050" bIns="19050" anchor="ctr"/>
          <a:lstStyle/>
          <a:p>
            <a:pPr>
              <a:spcBef>
                <a:spcPts val="1001"/>
              </a:spcBef>
              <a:defRPr>
                <a:latin typeface="IBM Plex Sans Regular"/>
                <a:ea typeface="IBM Plex Sans Regular"/>
                <a:cs typeface="IBM Plex Sans Regular"/>
                <a:sym typeface="IBM Plex Sans Regular"/>
              </a:defRPr>
            </a:pPr>
            <a:endParaRPr sz="900"/>
          </a:p>
        </p:txBody>
      </p:sp>
      <p:sp>
        <p:nvSpPr>
          <p:cNvPr id="10" name="Rectangle 2">
            <a:extLst>
              <a:ext uri="{FF2B5EF4-FFF2-40B4-BE49-F238E27FC236}">
                <a16:creationId xmlns:a16="http://schemas.microsoft.com/office/drawing/2014/main" id="{0660A4BE-C04D-7DC7-0784-705DACD8152E}"/>
              </a:ext>
            </a:extLst>
          </p:cNvPr>
          <p:cNvSpPr>
            <a:spLocks noChangeArrowheads="1"/>
          </p:cNvSpPr>
          <p:nvPr/>
        </p:nvSpPr>
        <p:spPr bwMode="auto">
          <a:xfrm>
            <a:off x="0" y="-92333"/>
            <a:ext cx="9240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21" tIns="22860" rIns="45721" bIns="22860" numCol="1" anchor="ctr" anchorCtr="0" compatLnSpc="1">
            <a:prstTxWarp prst="textNoShape">
              <a:avLst/>
            </a:prstTxWarp>
            <a:spAutoFit/>
          </a:bodyPr>
          <a:lstStyle/>
          <a:p>
            <a:endParaRPr lang="en-US" sz="900"/>
          </a:p>
        </p:txBody>
      </p:sp>
      <p:sp>
        <p:nvSpPr>
          <p:cNvPr id="14" name="Picture Placeholder 6">
            <a:extLst>
              <a:ext uri="{FF2B5EF4-FFF2-40B4-BE49-F238E27FC236}">
                <a16:creationId xmlns:a16="http://schemas.microsoft.com/office/drawing/2014/main" id="{B5F50250-6B40-D880-D8BA-D3D1E929B91E}"/>
              </a:ext>
            </a:extLst>
          </p:cNvPr>
          <p:cNvSpPr>
            <a:spLocks noGrp="1"/>
          </p:cNvSpPr>
          <p:nvPr>
            <p:ph type="pic" sz="quarter" idx="12" hasCustomPrompt="1"/>
          </p:nvPr>
        </p:nvSpPr>
        <p:spPr>
          <a:xfrm>
            <a:off x="920093" y="3308311"/>
            <a:ext cx="7286531" cy="2550854"/>
          </a:xfrm>
          <a:custGeom>
            <a:avLst/>
            <a:gdLst>
              <a:gd name="connsiteX0" fmla="*/ 0 w 10926895"/>
              <a:gd name="connsiteY0" fmla="*/ 0 h 13716097"/>
              <a:gd name="connsiteX1" fmla="*/ 10926895 w 10926895"/>
              <a:gd name="connsiteY1" fmla="*/ 0 h 13716097"/>
              <a:gd name="connsiteX2" fmla="*/ 10926895 w 10926895"/>
              <a:gd name="connsiteY2" fmla="*/ 13716097 h 13716097"/>
              <a:gd name="connsiteX3" fmla="*/ 0 w 10926895"/>
              <a:gd name="connsiteY3" fmla="*/ 13716097 h 13716097"/>
            </a:gdLst>
            <a:ahLst/>
            <a:cxnLst>
              <a:cxn ang="0">
                <a:pos x="connsiteX0" y="connsiteY0"/>
              </a:cxn>
              <a:cxn ang="0">
                <a:pos x="connsiteX1" y="connsiteY1"/>
              </a:cxn>
              <a:cxn ang="0">
                <a:pos x="connsiteX2" y="connsiteY2"/>
              </a:cxn>
              <a:cxn ang="0">
                <a:pos x="connsiteX3" y="connsiteY3"/>
              </a:cxn>
            </a:cxnLst>
            <a:rect l="l" t="t" r="r" b="b"/>
            <a:pathLst>
              <a:path w="10926895" h="13716097">
                <a:moveTo>
                  <a:pt x="0" y="0"/>
                </a:moveTo>
                <a:lnTo>
                  <a:pt x="10926895" y="0"/>
                </a:lnTo>
                <a:lnTo>
                  <a:pt x="10926895" y="13716097"/>
                </a:lnTo>
                <a:lnTo>
                  <a:pt x="0" y="13716097"/>
                </a:lnTo>
                <a:close/>
              </a:path>
            </a:pathLst>
          </a:custGeom>
          <a:solidFill>
            <a:srgbClr val="005595"/>
          </a:solidFill>
          <a:ln>
            <a:solidFill>
              <a:srgbClr val="005595"/>
            </a:solidFill>
          </a:ln>
        </p:spPr>
        <p:txBody>
          <a:bodyPr vert="horz" wrap="square" lIns="91440" tIns="45720" rIns="91440" bIns="45720" rtlCol="0" anchor="ctr">
            <a:noAutofit/>
          </a:bodyPr>
          <a:lstStyle>
            <a:lvl1pPr>
              <a:defRPr lang="en-MN" sz="400"/>
            </a:lvl1pPr>
          </a:lstStyle>
          <a:p>
            <a:pPr lvl="0"/>
            <a:r>
              <a:rPr lang="en-MN"/>
              <a:t>+</a:t>
            </a:r>
          </a:p>
        </p:txBody>
      </p:sp>
      <p:sp>
        <p:nvSpPr>
          <p:cNvPr id="9" name="Picture Placeholder 6">
            <a:extLst>
              <a:ext uri="{FF2B5EF4-FFF2-40B4-BE49-F238E27FC236}">
                <a16:creationId xmlns:a16="http://schemas.microsoft.com/office/drawing/2014/main" id="{84A752C9-7B3A-91DE-7BB9-5A93E6938669}"/>
              </a:ext>
            </a:extLst>
          </p:cNvPr>
          <p:cNvSpPr>
            <a:spLocks noGrp="1"/>
          </p:cNvSpPr>
          <p:nvPr>
            <p:ph type="pic" sz="quarter" idx="50" hasCustomPrompt="1"/>
          </p:nvPr>
        </p:nvSpPr>
        <p:spPr>
          <a:xfrm>
            <a:off x="8308030" y="3308311"/>
            <a:ext cx="3619656" cy="2550854"/>
          </a:xfrm>
          <a:custGeom>
            <a:avLst/>
            <a:gdLst>
              <a:gd name="connsiteX0" fmla="*/ 0 w 10926895"/>
              <a:gd name="connsiteY0" fmla="*/ 0 h 13716097"/>
              <a:gd name="connsiteX1" fmla="*/ 10926895 w 10926895"/>
              <a:gd name="connsiteY1" fmla="*/ 0 h 13716097"/>
              <a:gd name="connsiteX2" fmla="*/ 10926895 w 10926895"/>
              <a:gd name="connsiteY2" fmla="*/ 13716097 h 13716097"/>
              <a:gd name="connsiteX3" fmla="*/ 0 w 10926895"/>
              <a:gd name="connsiteY3" fmla="*/ 13716097 h 13716097"/>
            </a:gdLst>
            <a:ahLst/>
            <a:cxnLst>
              <a:cxn ang="0">
                <a:pos x="connsiteX0" y="connsiteY0"/>
              </a:cxn>
              <a:cxn ang="0">
                <a:pos x="connsiteX1" y="connsiteY1"/>
              </a:cxn>
              <a:cxn ang="0">
                <a:pos x="connsiteX2" y="connsiteY2"/>
              </a:cxn>
              <a:cxn ang="0">
                <a:pos x="connsiteX3" y="connsiteY3"/>
              </a:cxn>
            </a:cxnLst>
            <a:rect l="l" t="t" r="r" b="b"/>
            <a:pathLst>
              <a:path w="10926895" h="13716097">
                <a:moveTo>
                  <a:pt x="0" y="0"/>
                </a:moveTo>
                <a:lnTo>
                  <a:pt x="10926895" y="0"/>
                </a:lnTo>
                <a:lnTo>
                  <a:pt x="10926895" y="13716097"/>
                </a:lnTo>
                <a:lnTo>
                  <a:pt x="0" y="13716097"/>
                </a:lnTo>
                <a:close/>
              </a:path>
            </a:pathLst>
          </a:custGeom>
          <a:solidFill>
            <a:srgbClr val="005595"/>
          </a:solidFill>
          <a:ln>
            <a:solidFill>
              <a:srgbClr val="005595"/>
            </a:solidFill>
          </a:ln>
        </p:spPr>
        <p:txBody>
          <a:bodyPr vert="horz" wrap="square" lIns="91440" tIns="45720" rIns="91440" bIns="45720" rtlCol="0" anchor="ctr">
            <a:noAutofit/>
          </a:bodyPr>
          <a:lstStyle>
            <a:lvl1pPr>
              <a:defRPr lang="en-MN" sz="400"/>
            </a:lvl1pPr>
          </a:lstStyle>
          <a:p>
            <a:pPr lvl="0"/>
            <a:r>
              <a:rPr lang="en-MN"/>
              <a:t>+</a:t>
            </a:r>
          </a:p>
        </p:txBody>
      </p:sp>
      <p:sp>
        <p:nvSpPr>
          <p:cNvPr id="6" name="Rectangle 5">
            <a:extLst>
              <a:ext uri="{FF2B5EF4-FFF2-40B4-BE49-F238E27FC236}">
                <a16:creationId xmlns:a16="http://schemas.microsoft.com/office/drawing/2014/main" id="{9CC5D882-D08E-8BFC-0993-448B80732929}"/>
              </a:ext>
            </a:extLst>
          </p:cNvPr>
          <p:cNvSpPr/>
          <p:nvPr/>
        </p:nvSpPr>
        <p:spPr>
          <a:xfrm>
            <a:off x="7346732" y="2"/>
            <a:ext cx="4845269" cy="6145619"/>
          </a:xfrm>
          <a:prstGeom prst="rect">
            <a:avLst/>
          </a:prstGeom>
          <a:solidFill>
            <a:srgbClr val="2F667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 name="Form">
            <a:extLst>
              <a:ext uri="{FF2B5EF4-FFF2-40B4-BE49-F238E27FC236}">
                <a16:creationId xmlns:a16="http://schemas.microsoft.com/office/drawing/2014/main" id="{58B6C2BB-2FE5-0580-04A5-44BDED75161D}"/>
              </a:ext>
            </a:extLst>
          </p:cNvPr>
          <p:cNvSpPr/>
          <p:nvPr/>
        </p:nvSpPr>
        <p:spPr>
          <a:xfrm>
            <a:off x="789880" y="3205775"/>
            <a:ext cx="11239211" cy="275592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solidFill>
            <a:schemeClr val="bg1">
              <a:lumMod val="95000"/>
            </a:schemeClr>
          </a:solidFill>
          <a:ln w="12700">
            <a:miter lim="400000"/>
          </a:ln>
          <a:effectLst>
            <a:outerShdw blurRad="279400" dist="352842" dir="3943570" rotWithShape="0">
              <a:srgbClr val="5E5E5E">
                <a:alpha val="18019"/>
              </a:srgbClr>
            </a:outerShdw>
          </a:effectLst>
        </p:spPr>
        <p:txBody>
          <a:bodyPr lIns="19050" tIns="19050" rIns="19050" bIns="19050" anchor="ctr"/>
          <a:lstStyle/>
          <a:p>
            <a:pPr>
              <a:spcBef>
                <a:spcPts val="1001"/>
              </a:spcBef>
              <a:defRPr>
                <a:latin typeface="IBM Plex Sans Regular"/>
                <a:ea typeface="IBM Plex Sans Regular"/>
                <a:cs typeface="IBM Plex Sans Regular"/>
                <a:sym typeface="IBM Plex Sans Regular"/>
              </a:defRPr>
            </a:pPr>
            <a:endParaRPr sz="900"/>
          </a:p>
        </p:txBody>
      </p:sp>
      <p:sp>
        <p:nvSpPr>
          <p:cNvPr id="11" name="Rectangle 2">
            <a:extLst>
              <a:ext uri="{FF2B5EF4-FFF2-40B4-BE49-F238E27FC236}">
                <a16:creationId xmlns:a16="http://schemas.microsoft.com/office/drawing/2014/main" id="{0C615A39-FE0B-D262-83A0-B3176E9EDB9E}"/>
              </a:ext>
            </a:extLst>
          </p:cNvPr>
          <p:cNvSpPr>
            <a:spLocks noChangeArrowheads="1"/>
          </p:cNvSpPr>
          <p:nvPr/>
        </p:nvSpPr>
        <p:spPr bwMode="auto">
          <a:xfrm>
            <a:off x="0" y="-92333"/>
            <a:ext cx="9240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21" tIns="22860" rIns="45721" bIns="22860" numCol="1" anchor="ctr" anchorCtr="0" compatLnSpc="1">
            <a:prstTxWarp prst="textNoShape">
              <a:avLst/>
            </a:prstTxWarp>
            <a:spAutoFit/>
          </a:bodyPr>
          <a:lstStyle/>
          <a:p>
            <a:endParaRPr lang="en-US" sz="900"/>
          </a:p>
        </p:txBody>
      </p:sp>
    </p:spTree>
    <p:extLst>
      <p:ext uri="{BB962C8B-B14F-4D97-AF65-F5344CB8AC3E}">
        <p14:creationId xmlns:p14="http://schemas.microsoft.com/office/powerpoint/2010/main" val="1833974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par>
                                <p:cTn id="8" presetID="22" presetClass="entr" presetSubtype="1" fill="hold" grpId="0" nodeType="withEffect">
                                  <p:stCondLst>
                                    <p:cond delay="1500"/>
                                  </p:stCondLst>
                                  <p:childTnLst>
                                    <p:set>
                                      <p:cBhvr>
                                        <p:cTn id="9" dur="1" fill="hold">
                                          <p:stCondLst>
                                            <p:cond delay="0"/>
                                          </p:stCondLst>
                                        </p:cTn>
                                        <p:tgtEl>
                                          <p:spTgt spid="14"/>
                                        </p:tgtEl>
                                        <p:attrNameLst>
                                          <p:attrName>style.visibility</p:attrName>
                                        </p:attrNameLst>
                                      </p:cBhvr>
                                      <p:to>
                                        <p:strVal val="visible"/>
                                      </p:to>
                                    </p:set>
                                    <p:animEffect transition="in" filter="wipe(up)">
                                      <p:cBhvr>
                                        <p:cTn id="10" dur="1750"/>
                                        <p:tgtEl>
                                          <p:spTgt spid="14"/>
                                        </p:tgtEl>
                                      </p:cBhvr>
                                    </p:animEffect>
                                  </p:childTnLst>
                                </p:cTn>
                              </p:par>
                              <p:par>
                                <p:cTn id="11" presetID="22" presetClass="entr" presetSubtype="1" fill="hold" grpId="0" nodeType="withEffect">
                                  <p:stCondLst>
                                    <p:cond delay="150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1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tmplLst>
          <p:tmpl>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750"/>
                        <p:tgtEl>
                          <p:spTgt spid="3"/>
                        </p:tgtEl>
                      </p:cBhvr>
                    </p:animEffect>
                  </p:childTnLst>
                </p:cTn>
              </p:par>
            </p:tnLst>
          </p:tmpl>
        </p:tmplLst>
      </p:bldP>
      <p:bldP spid="14" grpId="0" animBg="1"/>
      <p:bldP spid="9" grpId="0" animBg="1"/>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74829-408E-7863-5098-A1E3AD6FDE20}"/>
              </a:ext>
            </a:extLst>
          </p:cNvPr>
          <p:cNvSpPr>
            <a:spLocks noGrp="1"/>
          </p:cNvSpPr>
          <p:nvPr>
            <p:ph type="title" hasCustomPrompt="1"/>
          </p:nvPr>
        </p:nvSpPr>
        <p:spPr>
          <a:xfrm>
            <a:off x="971852" y="580644"/>
            <a:ext cx="10515600" cy="457200"/>
          </a:xfrm>
          <a:prstGeom prst="rect">
            <a:avLst/>
          </a:prstGeom>
        </p:spPr>
        <p:txBody>
          <a:bodyPr/>
          <a:lstStyle/>
          <a:p>
            <a:r>
              <a:rPr lang="en-US"/>
              <a:t>Click to edit slide title</a:t>
            </a:r>
          </a:p>
        </p:txBody>
      </p:sp>
      <p:sp>
        <p:nvSpPr>
          <p:cNvPr id="3" name="Line">
            <a:extLst>
              <a:ext uri="{FF2B5EF4-FFF2-40B4-BE49-F238E27FC236}">
                <a16:creationId xmlns:a16="http://schemas.microsoft.com/office/drawing/2014/main" id="{53E1470E-8B5E-1731-6764-459AC936DB11}"/>
              </a:ext>
            </a:extLst>
          </p:cNvPr>
          <p:cNvSpPr>
            <a:spLocks noGrp="1"/>
          </p:cNvSpPr>
          <p:nvPr>
            <p:ph type="body" sz="quarter" idx="48" hasCustomPrompt="1"/>
          </p:nvPr>
        </p:nvSpPr>
        <p:spPr>
          <a:xfrm>
            <a:off x="1014985" y="1102647"/>
            <a:ext cx="916557" cy="45493"/>
          </a:xfrm>
          <a:prstGeom prst="rect">
            <a:avLst/>
          </a:prstGeom>
          <a:solidFill>
            <a:srgbClr val="005595"/>
          </a:solidFill>
          <a:ln>
            <a:solidFill>
              <a:schemeClr val="accent1"/>
            </a:solidFill>
          </a:ln>
        </p:spPr>
        <p:txBody>
          <a:bodyPr lIns="0" tIns="0" rIns="0" bIns="0" anchor="b">
            <a:noAutofit/>
          </a:bodyPr>
          <a:lstStyle>
            <a:lvl1pPr algn="l">
              <a:defRPr lang="en-US" sz="127" dirty="0">
                <a:solidFill>
                  <a:srgbClr val="0A6CD1">
                    <a:alpha val="0"/>
                  </a:srgbClr>
                </a:solidFill>
              </a:defRPr>
            </a:lvl1pPr>
          </a:lstStyle>
          <a:p>
            <a:pPr lvl="0"/>
            <a:r>
              <a:rPr lang="en-US"/>
              <a:t>\</a:t>
            </a:r>
          </a:p>
        </p:txBody>
      </p:sp>
    </p:spTree>
    <p:extLst>
      <p:ext uri="{BB962C8B-B14F-4D97-AF65-F5344CB8AC3E}">
        <p14:creationId xmlns:p14="http://schemas.microsoft.com/office/powerpoint/2010/main" val="3782585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tmplLst>
          <p:tmpl>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750"/>
                        <p:tgtEl>
                          <p:spTgt spid="3"/>
                        </p:tgtEl>
                      </p:cBhvr>
                    </p:animEffect>
                  </p:childTnLst>
                </p:cTn>
              </p:par>
            </p:tnLst>
          </p:tmpl>
        </p:tmplLst>
      </p:bldP>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63290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Divider Photo Right">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26DA1E9F-BD89-4BCD-9787-26B663048988}"/>
              </a:ext>
            </a:extLst>
          </p:cNvPr>
          <p:cNvSpPr>
            <a:spLocks noGrp="1"/>
          </p:cNvSpPr>
          <p:nvPr>
            <p:ph type="body" sz="quarter" idx="27" hasCustomPrompt="1"/>
          </p:nvPr>
        </p:nvSpPr>
        <p:spPr>
          <a:xfrm>
            <a:off x="634669" y="1180771"/>
            <a:ext cx="4799390" cy="2248231"/>
          </a:xfrm>
          <a:prstGeom prst="rect">
            <a:avLst/>
          </a:prstGeom>
        </p:spPr>
        <p:txBody>
          <a:bodyPr lIns="0" tIns="0" rIns="0" bIns="0" anchor="b">
            <a:normAutofit/>
          </a:bodyPr>
          <a:lstStyle>
            <a:lvl1pPr marL="0" marR="0" indent="0" algn="l" defTabSz="412737" rtl="0" fontAlgn="auto" latinLnBrk="0" hangingPunct="0">
              <a:lnSpc>
                <a:spcPct val="100000"/>
              </a:lnSpc>
              <a:spcBef>
                <a:spcPts val="0"/>
              </a:spcBef>
              <a:spcAft>
                <a:spcPts val="0"/>
              </a:spcAft>
              <a:buClrTx/>
              <a:buSzTx/>
              <a:buFontTx/>
              <a:buNone/>
              <a:tabLst/>
              <a:defRPr lang="en-US" sz="3500" b="0" i="0" u="none" strike="noStrike" cap="none" spc="0" baseline="0" dirty="0">
                <a:ln>
                  <a:noFill/>
                </a:ln>
                <a:solidFill>
                  <a:srgbClr val="2C2E3C"/>
                </a:solidFill>
                <a:uFillTx/>
                <a:latin typeface="Lato Black"/>
                <a:ea typeface="Lato Black"/>
                <a:cs typeface="Lato Black"/>
                <a:sym typeface="Montserrat SemiBold"/>
              </a:defRPr>
            </a:lvl1pPr>
          </a:lstStyle>
          <a:p>
            <a:pPr lvl="0"/>
            <a:r>
              <a:rPr lang="en-US"/>
              <a:t>Title text</a:t>
            </a:r>
          </a:p>
        </p:txBody>
      </p:sp>
      <p:sp>
        <p:nvSpPr>
          <p:cNvPr id="11" name="Body text">
            <a:extLst>
              <a:ext uri="{FF2B5EF4-FFF2-40B4-BE49-F238E27FC236}">
                <a16:creationId xmlns:a16="http://schemas.microsoft.com/office/drawing/2014/main" id="{8B6E855F-DCFD-47D3-80FE-41F45CA1A1D4}"/>
              </a:ext>
            </a:extLst>
          </p:cNvPr>
          <p:cNvSpPr>
            <a:spLocks noGrp="1"/>
          </p:cNvSpPr>
          <p:nvPr>
            <p:ph type="body" sz="quarter" idx="73" hasCustomPrompt="1"/>
          </p:nvPr>
        </p:nvSpPr>
        <p:spPr>
          <a:xfrm>
            <a:off x="634669" y="4350408"/>
            <a:ext cx="4799390" cy="670561"/>
          </a:xfrm>
          <a:prstGeom prst="rect">
            <a:avLst/>
          </a:prstGeom>
        </p:spPr>
        <p:txBody>
          <a:bodyPr lIns="0" tIns="0" rIns="0" bIns="0" anchor="t">
            <a:noAutofit/>
          </a:bodyPr>
          <a:lstStyle>
            <a:lvl1pPr marL="0" marR="0" indent="0" algn="r" defTabSz="412737" rtl="0" fontAlgn="auto" latinLnBrk="0" hangingPunct="0">
              <a:lnSpc>
                <a:spcPct val="120000"/>
              </a:lnSpc>
              <a:spcBef>
                <a:spcPts val="0"/>
              </a:spcBef>
              <a:spcAft>
                <a:spcPts val="0"/>
              </a:spcAft>
              <a:buClrTx/>
              <a:buSzTx/>
              <a:buFontTx/>
              <a:buNone/>
              <a:tabLst/>
              <a:defRPr lang="en-US" sz="2000" b="0" i="1" u="none" strike="noStrike" cap="none" spc="0" baseline="0" dirty="0">
                <a:ln>
                  <a:noFill/>
                </a:ln>
                <a:solidFill>
                  <a:srgbClr val="2C2E3C"/>
                </a:solidFill>
                <a:uFillTx/>
                <a:latin typeface="Lato-Light"/>
                <a:ea typeface="Lato-Light"/>
                <a:cs typeface="Lato-Light"/>
                <a:sym typeface="Helvetica Neue"/>
              </a:defRPr>
            </a:lvl1pPr>
          </a:lstStyle>
          <a:p>
            <a:pPr lvl="0"/>
            <a:r>
              <a:rPr lang="en-US"/>
              <a:t>Title text</a:t>
            </a:r>
          </a:p>
        </p:txBody>
      </p:sp>
      <p:sp>
        <p:nvSpPr>
          <p:cNvPr id="7" name="Picture Placeholder 6">
            <a:extLst>
              <a:ext uri="{FF2B5EF4-FFF2-40B4-BE49-F238E27FC236}">
                <a16:creationId xmlns:a16="http://schemas.microsoft.com/office/drawing/2014/main" id="{7F843DEF-06AA-4ADD-A80F-16E2E2BC1892}"/>
              </a:ext>
            </a:extLst>
          </p:cNvPr>
          <p:cNvSpPr>
            <a:spLocks noGrp="1"/>
          </p:cNvSpPr>
          <p:nvPr>
            <p:ph type="pic" sz="quarter" idx="12" hasCustomPrompt="1"/>
          </p:nvPr>
        </p:nvSpPr>
        <p:spPr>
          <a:xfrm>
            <a:off x="6096002" y="1"/>
            <a:ext cx="6364817" cy="6874691"/>
          </a:xfrm>
          <a:custGeom>
            <a:avLst/>
            <a:gdLst>
              <a:gd name="connsiteX0" fmla="*/ 0 w 10926895"/>
              <a:gd name="connsiteY0" fmla="*/ 0 h 13716097"/>
              <a:gd name="connsiteX1" fmla="*/ 10926895 w 10926895"/>
              <a:gd name="connsiteY1" fmla="*/ 0 h 13716097"/>
              <a:gd name="connsiteX2" fmla="*/ 10926895 w 10926895"/>
              <a:gd name="connsiteY2" fmla="*/ 13716097 h 13716097"/>
              <a:gd name="connsiteX3" fmla="*/ 0 w 10926895"/>
              <a:gd name="connsiteY3" fmla="*/ 13716097 h 13716097"/>
            </a:gdLst>
            <a:ahLst/>
            <a:cxnLst>
              <a:cxn ang="0">
                <a:pos x="connsiteX0" y="connsiteY0"/>
              </a:cxn>
              <a:cxn ang="0">
                <a:pos x="connsiteX1" y="connsiteY1"/>
              </a:cxn>
              <a:cxn ang="0">
                <a:pos x="connsiteX2" y="connsiteY2"/>
              </a:cxn>
              <a:cxn ang="0">
                <a:pos x="connsiteX3" y="connsiteY3"/>
              </a:cxn>
            </a:cxnLst>
            <a:rect l="l" t="t" r="r" b="b"/>
            <a:pathLst>
              <a:path w="10926895" h="13716097">
                <a:moveTo>
                  <a:pt x="0" y="0"/>
                </a:moveTo>
                <a:lnTo>
                  <a:pt x="10926895" y="0"/>
                </a:lnTo>
                <a:lnTo>
                  <a:pt x="10926895" y="13716097"/>
                </a:lnTo>
                <a:lnTo>
                  <a:pt x="0" y="13716097"/>
                </a:lnTo>
                <a:close/>
              </a:path>
            </a:pathLst>
          </a:custGeom>
          <a:solidFill>
            <a:srgbClr val="005595"/>
          </a:solidFill>
          <a:ln>
            <a:solidFill>
              <a:srgbClr val="005595"/>
            </a:solidFill>
          </a:ln>
        </p:spPr>
        <p:txBody>
          <a:bodyPr vert="horz" wrap="square" lIns="91440" tIns="45720" rIns="91440" bIns="45720" rtlCol="0" anchor="ctr">
            <a:noAutofit/>
          </a:bodyPr>
          <a:lstStyle>
            <a:lvl1pPr>
              <a:defRPr lang="en-MN" sz="400"/>
            </a:lvl1pPr>
          </a:lstStyle>
          <a:p>
            <a:pPr lvl="0"/>
            <a:r>
              <a:rPr lang="en-MN"/>
              <a:t>+</a:t>
            </a:r>
          </a:p>
        </p:txBody>
      </p:sp>
      <p:sp>
        <p:nvSpPr>
          <p:cNvPr id="2" name="Line">
            <a:extLst>
              <a:ext uri="{FF2B5EF4-FFF2-40B4-BE49-F238E27FC236}">
                <a16:creationId xmlns:a16="http://schemas.microsoft.com/office/drawing/2014/main" id="{5C65EA30-8397-C541-6B36-40764DD714E4}"/>
              </a:ext>
            </a:extLst>
          </p:cNvPr>
          <p:cNvSpPr>
            <a:spLocks noGrp="1"/>
          </p:cNvSpPr>
          <p:nvPr>
            <p:ph type="body" sz="quarter" idx="47" hasCustomPrompt="1"/>
          </p:nvPr>
        </p:nvSpPr>
        <p:spPr>
          <a:xfrm>
            <a:off x="634670" y="3529324"/>
            <a:ext cx="916557" cy="45493"/>
          </a:xfrm>
          <a:prstGeom prst="rect">
            <a:avLst/>
          </a:prstGeom>
          <a:solidFill>
            <a:srgbClr val="005595"/>
          </a:solidFill>
          <a:ln>
            <a:solidFill>
              <a:schemeClr val="accent1"/>
            </a:solidFill>
          </a:ln>
        </p:spPr>
        <p:txBody>
          <a:bodyPr lIns="0" tIns="0" rIns="0" bIns="0" anchor="b">
            <a:noAutofit/>
          </a:bodyPr>
          <a:lstStyle>
            <a:lvl1pPr algn="l">
              <a:defRPr lang="en-US" sz="127" dirty="0">
                <a:solidFill>
                  <a:srgbClr val="0A6CD1">
                    <a:alpha val="0"/>
                  </a:srgbClr>
                </a:solidFill>
              </a:defRPr>
            </a:lvl1pPr>
          </a:lstStyle>
          <a:p>
            <a:pPr lvl="0"/>
            <a:r>
              <a:rPr lang="en-US"/>
              <a:t>\</a:t>
            </a:r>
          </a:p>
        </p:txBody>
      </p:sp>
    </p:spTree>
    <p:extLst>
      <p:ext uri="{BB962C8B-B14F-4D97-AF65-F5344CB8AC3E}">
        <p14:creationId xmlns:p14="http://schemas.microsoft.com/office/powerpoint/2010/main" val="36103857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150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750"/>
                                        <p:tgtEl>
                                          <p:spTgt spid="7"/>
                                        </p:tgtEl>
                                      </p:cBhvr>
                                    </p:animEffect>
                                  </p:childTnLst>
                                </p:cTn>
                              </p:par>
                              <p:par>
                                <p:cTn id="8" presetID="22" presetClass="entr" presetSubtype="8" fill="hold" grpId="0" nodeType="withEffect">
                                  <p:stCondLst>
                                    <p:cond delay="50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1500"/>
                                        <p:tgtEl>
                                          <p:spTgt spid="10"/>
                                        </p:tgtEl>
                                      </p:cBhvr>
                                    </p:animEffect>
                                  </p:childTnLst>
                                </p:cTn>
                              </p:par>
                              <p:par>
                                <p:cTn id="11" presetID="2" presetClass="entr" presetSubtype="4" decel="100000" fill="hold" grpId="0" nodeType="withEffect">
                                  <p:stCondLst>
                                    <p:cond delay="140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1500" fill="hold"/>
                                        <p:tgtEl>
                                          <p:spTgt spid="11"/>
                                        </p:tgtEl>
                                        <p:attrNameLst>
                                          <p:attrName>ppt_x</p:attrName>
                                        </p:attrNameLst>
                                      </p:cBhvr>
                                      <p:tavLst>
                                        <p:tav tm="0">
                                          <p:val>
                                            <p:strVal val="#ppt_x"/>
                                          </p:val>
                                        </p:tav>
                                        <p:tav tm="100000">
                                          <p:val>
                                            <p:strVal val="#ppt_x"/>
                                          </p:val>
                                        </p:tav>
                                      </p:tavLst>
                                    </p:anim>
                                    <p:anim calcmode="lin" valueType="num">
                                      <p:cBhvr additive="base">
                                        <p:cTn id="14" dur="1500" fill="hold"/>
                                        <p:tgtEl>
                                          <p:spTgt spid="11"/>
                                        </p:tgtEl>
                                        <p:attrNameLst>
                                          <p:attrName>ppt_y</p:attrName>
                                        </p:attrNameLst>
                                      </p:cBhvr>
                                      <p:tavLst>
                                        <p:tav tm="0">
                                          <p:val>
                                            <p:strVal val="1+#ppt_h/2"/>
                                          </p:val>
                                        </p:tav>
                                        <p:tav tm="100000">
                                          <p:val>
                                            <p:strVal val="#ppt_y"/>
                                          </p:val>
                                        </p:tav>
                                      </p:tavLst>
                                    </p:anim>
                                  </p:childTnLst>
                                </p:cTn>
                              </p:par>
                              <p:par>
                                <p:cTn id="15" presetID="22" presetClass="entr" presetSubtype="8"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tmplLst>
          <p:tmpl>
            <p:tnLst>
              <p:par>
                <p:cTn presetID="22" presetClass="entr" presetSubtype="8" fill="hold" nodeType="withEffect">
                  <p:stCondLst>
                    <p:cond delay="500"/>
                  </p:stCondLst>
                  <p:childTnLst>
                    <p:set>
                      <p:cBhvr>
                        <p:cTn dur="1" fill="hold">
                          <p:stCondLst>
                            <p:cond delay="0"/>
                          </p:stCondLst>
                        </p:cTn>
                        <p:tgtEl>
                          <p:spTgt spid="10"/>
                        </p:tgtEl>
                        <p:attrNameLst>
                          <p:attrName>style.visibility</p:attrName>
                        </p:attrNameLst>
                      </p:cBhvr>
                      <p:to>
                        <p:strVal val="visible"/>
                      </p:to>
                    </p:set>
                    <p:animEffect transition="in" filter="wipe(left)">
                      <p:cBhvr>
                        <p:cTn dur="1500"/>
                        <p:tgtEl>
                          <p:spTgt spid="10"/>
                        </p:tgtEl>
                      </p:cBhvr>
                    </p:animEffect>
                  </p:childTnLst>
                </p:cTn>
              </p:par>
            </p:tnLst>
          </p:tmpl>
        </p:tmplLst>
      </p:bldP>
      <p:bldP spid="11" grpId="0">
        <p:tmplLst>
          <p:tmpl>
            <p:tnLst>
              <p:par>
                <p:cTn presetID="2" presetClass="entr" presetSubtype="4" decel="100000" fill="hold" nodeType="withEffect">
                  <p:stCondLst>
                    <p:cond delay="140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1500" fill="hold"/>
                        <p:tgtEl>
                          <p:spTgt spid="11"/>
                        </p:tgtEl>
                        <p:attrNameLst>
                          <p:attrName>ppt_x</p:attrName>
                        </p:attrNameLst>
                      </p:cBhvr>
                      <p:tavLst>
                        <p:tav tm="0">
                          <p:val>
                            <p:strVal val="#ppt_x"/>
                          </p:val>
                        </p:tav>
                        <p:tav tm="100000">
                          <p:val>
                            <p:strVal val="#ppt_x"/>
                          </p:val>
                        </p:tav>
                      </p:tavLst>
                    </p:anim>
                    <p:anim calcmode="lin" valueType="num">
                      <p:cBhvr additive="base">
                        <p:cTn dur="1500" fill="hold"/>
                        <p:tgtEl>
                          <p:spTgt spid="11"/>
                        </p:tgtEl>
                        <p:attrNameLst>
                          <p:attrName>ppt_y</p:attrName>
                        </p:attrNameLst>
                      </p:cBhvr>
                      <p:tavLst>
                        <p:tav tm="0">
                          <p:val>
                            <p:strVal val="1+#ppt_h/2"/>
                          </p:val>
                        </p:tav>
                        <p:tav tm="100000">
                          <p:val>
                            <p:strVal val="#ppt_y"/>
                          </p:val>
                        </p:tav>
                      </p:tavLst>
                    </p:anim>
                  </p:childTnLst>
                </p:cTn>
              </p:par>
            </p:tnLst>
          </p:tmpl>
        </p:tmplLst>
      </p:bldP>
      <p:bldP spid="7" grpId="0" animBg="1"/>
      <p:bldP spid="2" grpId="0" animBg="1">
        <p:tmplLst>
          <p:tmpl>
            <p:tnLst>
              <p:par>
                <p:cTn presetID="22" presetClass="entr" presetSubtype="8"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750"/>
                        <p:tgtEl>
                          <p:spTgt spid="2"/>
                        </p:tgtEl>
                      </p:cBhvr>
                    </p:animEffect>
                  </p:childTnLst>
                </p:cTn>
              </p:par>
            </p:tnLst>
          </p:tmpl>
        </p:tmplLst>
      </p:bldP>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Divider Photo Left">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26DA1E9F-BD89-4BCD-9787-26B663048988}"/>
              </a:ext>
            </a:extLst>
          </p:cNvPr>
          <p:cNvSpPr>
            <a:spLocks noGrp="1"/>
          </p:cNvSpPr>
          <p:nvPr>
            <p:ph type="body" sz="quarter" idx="27" hasCustomPrompt="1"/>
          </p:nvPr>
        </p:nvSpPr>
        <p:spPr>
          <a:xfrm>
            <a:off x="6552869" y="1180771"/>
            <a:ext cx="4799390" cy="2248231"/>
          </a:xfrm>
          <a:prstGeom prst="rect">
            <a:avLst/>
          </a:prstGeom>
        </p:spPr>
        <p:txBody>
          <a:bodyPr lIns="0" tIns="0" rIns="0" bIns="0" anchor="b">
            <a:normAutofit/>
          </a:bodyPr>
          <a:lstStyle>
            <a:lvl1pPr marL="0" marR="0" indent="0" algn="l" defTabSz="412737" rtl="0" fontAlgn="auto" latinLnBrk="0" hangingPunct="0">
              <a:lnSpc>
                <a:spcPct val="100000"/>
              </a:lnSpc>
              <a:spcBef>
                <a:spcPts val="0"/>
              </a:spcBef>
              <a:spcAft>
                <a:spcPts val="0"/>
              </a:spcAft>
              <a:buClrTx/>
              <a:buSzTx/>
              <a:buFontTx/>
              <a:buNone/>
              <a:tabLst/>
              <a:defRPr lang="en-US" sz="3500" b="0" i="0" u="none" strike="noStrike" cap="none" spc="0" baseline="0" dirty="0">
                <a:ln>
                  <a:noFill/>
                </a:ln>
                <a:solidFill>
                  <a:srgbClr val="2C2E3C"/>
                </a:solidFill>
                <a:uFillTx/>
                <a:latin typeface="Lato Black"/>
                <a:ea typeface="Lato Black"/>
                <a:cs typeface="Lato Black"/>
                <a:sym typeface="Montserrat SemiBold"/>
              </a:defRPr>
            </a:lvl1pPr>
          </a:lstStyle>
          <a:p>
            <a:pPr lvl="0"/>
            <a:r>
              <a:rPr lang="en-US"/>
              <a:t>Title text</a:t>
            </a:r>
          </a:p>
        </p:txBody>
      </p:sp>
      <p:sp>
        <p:nvSpPr>
          <p:cNvPr id="11" name="Body text">
            <a:extLst>
              <a:ext uri="{FF2B5EF4-FFF2-40B4-BE49-F238E27FC236}">
                <a16:creationId xmlns:a16="http://schemas.microsoft.com/office/drawing/2014/main" id="{8B6E855F-DCFD-47D3-80FE-41F45CA1A1D4}"/>
              </a:ext>
            </a:extLst>
          </p:cNvPr>
          <p:cNvSpPr>
            <a:spLocks noGrp="1"/>
          </p:cNvSpPr>
          <p:nvPr>
            <p:ph type="body" sz="quarter" idx="73" hasCustomPrompt="1"/>
          </p:nvPr>
        </p:nvSpPr>
        <p:spPr>
          <a:xfrm>
            <a:off x="6552869" y="4350408"/>
            <a:ext cx="4799390" cy="670561"/>
          </a:xfrm>
          <a:prstGeom prst="rect">
            <a:avLst/>
          </a:prstGeom>
        </p:spPr>
        <p:txBody>
          <a:bodyPr lIns="0" tIns="0" rIns="0" bIns="0" anchor="t">
            <a:noAutofit/>
          </a:bodyPr>
          <a:lstStyle>
            <a:lvl1pPr marL="0" marR="0" indent="0" algn="l" defTabSz="412737" rtl="0" fontAlgn="auto" latinLnBrk="0" hangingPunct="0">
              <a:lnSpc>
                <a:spcPct val="120000"/>
              </a:lnSpc>
              <a:spcBef>
                <a:spcPts val="0"/>
              </a:spcBef>
              <a:spcAft>
                <a:spcPts val="0"/>
              </a:spcAft>
              <a:buClrTx/>
              <a:buSzTx/>
              <a:buFontTx/>
              <a:buNone/>
              <a:tabLst/>
              <a:defRPr lang="en-US" sz="2000" b="0" i="1" u="none" strike="noStrike" cap="none" spc="0" baseline="0" dirty="0">
                <a:ln>
                  <a:noFill/>
                </a:ln>
                <a:solidFill>
                  <a:srgbClr val="2C2E3C"/>
                </a:solidFill>
                <a:uFillTx/>
                <a:latin typeface="Lato-Light"/>
                <a:ea typeface="Lato-Light"/>
                <a:cs typeface="Lato-Light"/>
                <a:sym typeface="Helvetica Neue"/>
              </a:defRPr>
            </a:lvl1pPr>
          </a:lstStyle>
          <a:p>
            <a:pPr lvl="0"/>
            <a:r>
              <a:rPr lang="en-US"/>
              <a:t>Title text</a:t>
            </a:r>
          </a:p>
        </p:txBody>
      </p:sp>
      <p:sp>
        <p:nvSpPr>
          <p:cNvPr id="7" name="Picture Placeholder 6">
            <a:extLst>
              <a:ext uri="{FF2B5EF4-FFF2-40B4-BE49-F238E27FC236}">
                <a16:creationId xmlns:a16="http://schemas.microsoft.com/office/drawing/2014/main" id="{7F843DEF-06AA-4ADD-A80F-16E2E2BC1892}"/>
              </a:ext>
            </a:extLst>
          </p:cNvPr>
          <p:cNvSpPr>
            <a:spLocks noGrp="1"/>
          </p:cNvSpPr>
          <p:nvPr>
            <p:ph type="pic" sz="quarter" idx="12" hasCustomPrompt="1"/>
          </p:nvPr>
        </p:nvSpPr>
        <p:spPr>
          <a:xfrm>
            <a:off x="-268816" y="1"/>
            <a:ext cx="6364817" cy="6874691"/>
          </a:xfrm>
          <a:custGeom>
            <a:avLst/>
            <a:gdLst>
              <a:gd name="connsiteX0" fmla="*/ 0 w 10926895"/>
              <a:gd name="connsiteY0" fmla="*/ 0 h 13716097"/>
              <a:gd name="connsiteX1" fmla="*/ 10926895 w 10926895"/>
              <a:gd name="connsiteY1" fmla="*/ 0 h 13716097"/>
              <a:gd name="connsiteX2" fmla="*/ 10926895 w 10926895"/>
              <a:gd name="connsiteY2" fmla="*/ 13716097 h 13716097"/>
              <a:gd name="connsiteX3" fmla="*/ 0 w 10926895"/>
              <a:gd name="connsiteY3" fmla="*/ 13716097 h 13716097"/>
            </a:gdLst>
            <a:ahLst/>
            <a:cxnLst>
              <a:cxn ang="0">
                <a:pos x="connsiteX0" y="connsiteY0"/>
              </a:cxn>
              <a:cxn ang="0">
                <a:pos x="connsiteX1" y="connsiteY1"/>
              </a:cxn>
              <a:cxn ang="0">
                <a:pos x="connsiteX2" y="connsiteY2"/>
              </a:cxn>
              <a:cxn ang="0">
                <a:pos x="connsiteX3" y="connsiteY3"/>
              </a:cxn>
            </a:cxnLst>
            <a:rect l="l" t="t" r="r" b="b"/>
            <a:pathLst>
              <a:path w="10926895" h="13716097">
                <a:moveTo>
                  <a:pt x="0" y="0"/>
                </a:moveTo>
                <a:lnTo>
                  <a:pt x="10926895" y="0"/>
                </a:lnTo>
                <a:lnTo>
                  <a:pt x="10926895" y="13716097"/>
                </a:lnTo>
                <a:lnTo>
                  <a:pt x="0" y="13716097"/>
                </a:lnTo>
                <a:close/>
              </a:path>
            </a:pathLst>
          </a:custGeom>
          <a:solidFill>
            <a:srgbClr val="005595"/>
          </a:solidFill>
        </p:spPr>
        <p:txBody>
          <a:bodyPr vert="horz" wrap="square" lIns="91440" tIns="45720" rIns="91440" bIns="45720" rtlCol="0" anchor="ctr">
            <a:noAutofit/>
          </a:bodyPr>
          <a:lstStyle>
            <a:lvl1pPr>
              <a:defRPr lang="en-MN" sz="400"/>
            </a:lvl1pPr>
          </a:lstStyle>
          <a:p>
            <a:pPr lvl="0"/>
            <a:r>
              <a:rPr lang="en-MN"/>
              <a:t>+</a:t>
            </a:r>
          </a:p>
        </p:txBody>
      </p:sp>
      <p:sp>
        <p:nvSpPr>
          <p:cNvPr id="2" name="Line">
            <a:extLst>
              <a:ext uri="{FF2B5EF4-FFF2-40B4-BE49-F238E27FC236}">
                <a16:creationId xmlns:a16="http://schemas.microsoft.com/office/drawing/2014/main" id="{732AB23C-457E-67CB-6F4F-342BF3BA1462}"/>
              </a:ext>
            </a:extLst>
          </p:cNvPr>
          <p:cNvSpPr>
            <a:spLocks noGrp="1"/>
          </p:cNvSpPr>
          <p:nvPr>
            <p:ph type="body" sz="quarter" idx="74" hasCustomPrompt="1"/>
          </p:nvPr>
        </p:nvSpPr>
        <p:spPr>
          <a:xfrm>
            <a:off x="6552871" y="3516147"/>
            <a:ext cx="916557" cy="45493"/>
          </a:xfrm>
          <a:prstGeom prst="rect">
            <a:avLst/>
          </a:prstGeom>
          <a:solidFill>
            <a:srgbClr val="005595"/>
          </a:solidFill>
          <a:ln>
            <a:solidFill>
              <a:schemeClr val="accent1"/>
            </a:solidFill>
          </a:ln>
        </p:spPr>
        <p:txBody>
          <a:bodyPr lIns="0" tIns="0" rIns="0" bIns="0" anchor="b">
            <a:noAutofit/>
          </a:bodyPr>
          <a:lstStyle>
            <a:lvl1pPr algn="l">
              <a:defRPr lang="en-US" sz="127" dirty="0">
                <a:solidFill>
                  <a:srgbClr val="0A6CD1">
                    <a:alpha val="0"/>
                  </a:srgbClr>
                </a:solidFill>
              </a:defRPr>
            </a:lvl1pPr>
          </a:lstStyle>
          <a:p>
            <a:pPr lvl="0"/>
            <a:r>
              <a:rPr lang="en-US"/>
              <a:t>\</a:t>
            </a:r>
          </a:p>
        </p:txBody>
      </p:sp>
    </p:spTree>
    <p:extLst>
      <p:ext uri="{BB962C8B-B14F-4D97-AF65-F5344CB8AC3E}">
        <p14:creationId xmlns:p14="http://schemas.microsoft.com/office/powerpoint/2010/main" val="15101553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150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750"/>
                                        <p:tgtEl>
                                          <p:spTgt spid="7"/>
                                        </p:tgtEl>
                                      </p:cBhvr>
                                    </p:animEffect>
                                  </p:childTnLst>
                                </p:cTn>
                              </p:par>
                              <p:par>
                                <p:cTn id="8" presetID="22" presetClass="entr" presetSubtype="8" fill="hold" grpId="0" nodeType="withEffect">
                                  <p:stCondLst>
                                    <p:cond delay="50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1500"/>
                                        <p:tgtEl>
                                          <p:spTgt spid="10"/>
                                        </p:tgtEl>
                                      </p:cBhvr>
                                    </p:animEffect>
                                  </p:childTnLst>
                                </p:cTn>
                              </p:par>
                              <p:par>
                                <p:cTn id="11" presetID="2" presetClass="entr" presetSubtype="4" decel="100000" fill="hold" grpId="0" nodeType="withEffect">
                                  <p:stCondLst>
                                    <p:cond delay="140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1500" fill="hold"/>
                                        <p:tgtEl>
                                          <p:spTgt spid="11"/>
                                        </p:tgtEl>
                                        <p:attrNameLst>
                                          <p:attrName>ppt_x</p:attrName>
                                        </p:attrNameLst>
                                      </p:cBhvr>
                                      <p:tavLst>
                                        <p:tav tm="0">
                                          <p:val>
                                            <p:strVal val="#ppt_x"/>
                                          </p:val>
                                        </p:tav>
                                        <p:tav tm="100000">
                                          <p:val>
                                            <p:strVal val="#ppt_x"/>
                                          </p:val>
                                        </p:tav>
                                      </p:tavLst>
                                    </p:anim>
                                    <p:anim calcmode="lin" valueType="num">
                                      <p:cBhvr additive="base">
                                        <p:cTn id="14" dur="1500" fill="hold"/>
                                        <p:tgtEl>
                                          <p:spTgt spid="11"/>
                                        </p:tgtEl>
                                        <p:attrNameLst>
                                          <p:attrName>ppt_y</p:attrName>
                                        </p:attrNameLst>
                                      </p:cBhvr>
                                      <p:tavLst>
                                        <p:tav tm="0">
                                          <p:val>
                                            <p:strVal val="1+#ppt_h/2"/>
                                          </p:val>
                                        </p:tav>
                                        <p:tav tm="100000">
                                          <p:val>
                                            <p:strVal val="#ppt_y"/>
                                          </p:val>
                                        </p:tav>
                                      </p:tavLst>
                                    </p:anim>
                                  </p:childTnLst>
                                </p:cTn>
                              </p:par>
                              <p:par>
                                <p:cTn id="15" presetID="22" presetClass="entr" presetSubtype="8"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tmplLst>
          <p:tmpl>
            <p:tnLst>
              <p:par>
                <p:cTn presetID="22" presetClass="entr" presetSubtype="8" fill="hold" nodeType="withEffect">
                  <p:stCondLst>
                    <p:cond delay="500"/>
                  </p:stCondLst>
                  <p:childTnLst>
                    <p:set>
                      <p:cBhvr>
                        <p:cTn dur="1" fill="hold">
                          <p:stCondLst>
                            <p:cond delay="0"/>
                          </p:stCondLst>
                        </p:cTn>
                        <p:tgtEl>
                          <p:spTgt spid="10"/>
                        </p:tgtEl>
                        <p:attrNameLst>
                          <p:attrName>style.visibility</p:attrName>
                        </p:attrNameLst>
                      </p:cBhvr>
                      <p:to>
                        <p:strVal val="visible"/>
                      </p:to>
                    </p:set>
                    <p:animEffect transition="in" filter="wipe(left)">
                      <p:cBhvr>
                        <p:cTn dur="1500"/>
                        <p:tgtEl>
                          <p:spTgt spid="10"/>
                        </p:tgtEl>
                      </p:cBhvr>
                    </p:animEffect>
                  </p:childTnLst>
                </p:cTn>
              </p:par>
            </p:tnLst>
          </p:tmpl>
        </p:tmplLst>
      </p:bldP>
      <p:bldP spid="11" grpId="0">
        <p:tmplLst>
          <p:tmpl>
            <p:tnLst>
              <p:par>
                <p:cTn presetID="2" presetClass="entr" presetSubtype="4" decel="100000" fill="hold" nodeType="withEffect">
                  <p:stCondLst>
                    <p:cond delay="140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1500" fill="hold"/>
                        <p:tgtEl>
                          <p:spTgt spid="11"/>
                        </p:tgtEl>
                        <p:attrNameLst>
                          <p:attrName>ppt_x</p:attrName>
                        </p:attrNameLst>
                      </p:cBhvr>
                      <p:tavLst>
                        <p:tav tm="0">
                          <p:val>
                            <p:strVal val="#ppt_x"/>
                          </p:val>
                        </p:tav>
                        <p:tav tm="100000">
                          <p:val>
                            <p:strVal val="#ppt_x"/>
                          </p:val>
                        </p:tav>
                      </p:tavLst>
                    </p:anim>
                    <p:anim calcmode="lin" valueType="num">
                      <p:cBhvr additive="base">
                        <p:cTn dur="1500" fill="hold"/>
                        <p:tgtEl>
                          <p:spTgt spid="11"/>
                        </p:tgtEl>
                        <p:attrNameLst>
                          <p:attrName>ppt_y</p:attrName>
                        </p:attrNameLst>
                      </p:cBhvr>
                      <p:tavLst>
                        <p:tav tm="0">
                          <p:val>
                            <p:strVal val="1+#ppt_h/2"/>
                          </p:val>
                        </p:tav>
                        <p:tav tm="100000">
                          <p:val>
                            <p:strVal val="#ppt_y"/>
                          </p:val>
                        </p:tav>
                      </p:tavLst>
                    </p:anim>
                  </p:childTnLst>
                </p:cTn>
              </p:par>
            </p:tnLst>
          </p:tmpl>
        </p:tmplLst>
      </p:bldP>
      <p:bldP spid="7" grpId="0" animBg="1"/>
      <p:bldP spid="2" grpId="0" animBg="1">
        <p:tmplLst>
          <p:tmpl>
            <p:tnLst>
              <p:par>
                <p:cTn presetID="22" presetClass="entr" presetSubtype="8"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750"/>
                        <p:tgtEl>
                          <p:spTgt spid="2"/>
                        </p:tgtEl>
                      </p:cBhvr>
                    </p:animEffect>
                  </p:childTnLst>
                </p:cTn>
              </p:par>
            </p:tnLst>
          </p:tmpl>
        </p:tmplLst>
      </p:bldP>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Divider Photo Top">
    <p:spTree>
      <p:nvGrpSpPr>
        <p:cNvPr id="1" name=""/>
        <p:cNvGrpSpPr/>
        <p:nvPr/>
      </p:nvGrpSpPr>
      <p:grpSpPr>
        <a:xfrm>
          <a:off x="0" y="0"/>
          <a:ext cx="0" cy="0"/>
          <a:chOff x="0" y="0"/>
          <a:chExt cx="0" cy="0"/>
        </a:xfrm>
      </p:grpSpPr>
      <p:sp>
        <p:nvSpPr>
          <p:cNvPr id="18" name="MEGAN">
            <a:extLst>
              <a:ext uri="{FF2B5EF4-FFF2-40B4-BE49-F238E27FC236}">
                <a16:creationId xmlns:a16="http://schemas.microsoft.com/office/drawing/2014/main" id="{7409A20F-93A7-4913-8E50-EDA41EE4C088}"/>
              </a:ext>
            </a:extLst>
          </p:cNvPr>
          <p:cNvSpPr txBox="1"/>
          <p:nvPr/>
        </p:nvSpPr>
        <p:spPr>
          <a:xfrm>
            <a:off x="637778" y="444005"/>
            <a:ext cx="1578372" cy="2071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gn="l">
              <a:lnSpc>
                <a:spcPct val="120000"/>
              </a:lnSpc>
              <a:defRPr sz="2500" b="0">
                <a:solidFill>
                  <a:srgbClr val="2C2E3C"/>
                </a:solidFill>
                <a:latin typeface="Lato Bold"/>
                <a:ea typeface="Lato Bold"/>
                <a:cs typeface="Lato Bold"/>
                <a:sym typeface="Lato Bold"/>
              </a:defRPr>
            </a:lvl1pPr>
          </a:lstStyle>
          <a:p>
            <a:r>
              <a:rPr sz="1249"/>
              <a:t>MEGAN</a:t>
            </a:r>
          </a:p>
        </p:txBody>
      </p:sp>
      <p:sp>
        <p:nvSpPr>
          <p:cNvPr id="19" name="Line">
            <a:extLst>
              <a:ext uri="{FF2B5EF4-FFF2-40B4-BE49-F238E27FC236}">
                <a16:creationId xmlns:a16="http://schemas.microsoft.com/office/drawing/2014/main" id="{6C1D4A29-74FC-48AE-B76E-FD6889320D5C}"/>
              </a:ext>
            </a:extLst>
          </p:cNvPr>
          <p:cNvSpPr/>
          <p:nvPr/>
        </p:nvSpPr>
        <p:spPr>
          <a:xfrm>
            <a:off x="1" y="539254"/>
            <a:ext cx="501446" cy="0"/>
          </a:xfrm>
          <a:prstGeom prst="line">
            <a:avLst/>
          </a:prstGeom>
          <a:ln w="25400">
            <a:solidFill>
              <a:srgbClr val="959CA8"/>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6" name="Picture Placeholder 15">
            <a:extLst>
              <a:ext uri="{FF2B5EF4-FFF2-40B4-BE49-F238E27FC236}">
                <a16:creationId xmlns:a16="http://schemas.microsoft.com/office/drawing/2014/main" id="{09D56A35-8A09-40B2-AC27-951FA9E10C9F}"/>
              </a:ext>
            </a:extLst>
          </p:cNvPr>
          <p:cNvSpPr>
            <a:spLocks noGrp="1"/>
          </p:cNvSpPr>
          <p:nvPr>
            <p:ph type="pic" sz="quarter" idx="12" hasCustomPrompt="1"/>
          </p:nvPr>
        </p:nvSpPr>
        <p:spPr>
          <a:xfrm>
            <a:off x="0" y="0"/>
            <a:ext cx="12192000" cy="3429000"/>
          </a:xfrm>
          <a:custGeom>
            <a:avLst/>
            <a:gdLst>
              <a:gd name="connsiteX0" fmla="*/ 0 w 24384000"/>
              <a:gd name="connsiteY0" fmla="*/ 0 h 6858000"/>
              <a:gd name="connsiteX1" fmla="*/ 24384000 w 24384000"/>
              <a:gd name="connsiteY1" fmla="*/ 0 h 6858000"/>
              <a:gd name="connsiteX2" fmla="*/ 24384000 w 24384000"/>
              <a:gd name="connsiteY2" fmla="*/ 6858000 h 6858000"/>
              <a:gd name="connsiteX3" fmla="*/ 0 w 24384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384000" h="6858000">
                <a:moveTo>
                  <a:pt x="0" y="0"/>
                </a:moveTo>
                <a:lnTo>
                  <a:pt x="24384000" y="0"/>
                </a:lnTo>
                <a:lnTo>
                  <a:pt x="24384000" y="6858000"/>
                </a:lnTo>
                <a:lnTo>
                  <a:pt x="0" y="6858000"/>
                </a:lnTo>
                <a:close/>
              </a:path>
            </a:pathLst>
          </a:custGeom>
          <a:solidFill>
            <a:srgbClr val="005595"/>
          </a:solidFill>
        </p:spPr>
        <p:txBody>
          <a:bodyPr wrap="square" anchor="ctr">
            <a:noAutofit/>
          </a:bodyPr>
          <a:lstStyle>
            <a:lvl1pPr>
              <a:defRPr sz="400"/>
            </a:lvl1pPr>
          </a:lstStyle>
          <a:p>
            <a:r>
              <a:rPr lang="en-MN"/>
              <a:t>+</a:t>
            </a:r>
          </a:p>
        </p:txBody>
      </p:sp>
      <p:sp>
        <p:nvSpPr>
          <p:cNvPr id="11" name="Title text">
            <a:extLst>
              <a:ext uri="{FF2B5EF4-FFF2-40B4-BE49-F238E27FC236}">
                <a16:creationId xmlns:a16="http://schemas.microsoft.com/office/drawing/2014/main" id="{86E05DB2-5967-48C7-B66F-FEB5DD804195}"/>
              </a:ext>
            </a:extLst>
          </p:cNvPr>
          <p:cNvSpPr>
            <a:spLocks noGrp="1"/>
          </p:cNvSpPr>
          <p:nvPr>
            <p:ph type="body" sz="quarter" idx="27" hasCustomPrompt="1"/>
          </p:nvPr>
        </p:nvSpPr>
        <p:spPr>
          <a:xfrm>
            <a:off x="634669" y="4254069"/>
            <a:ext cx="5220030" cy="1704379"/>
          </a:xfrm>
          <a:prstGeom prst="rect">
            <a:avLst/>
          </a:prstGeom>
        </p:spPr>
        <p:txBody>
          <a:bodyPr lIns="0" tIns="0" rIns="0" bIns="0" anchor="b">
            <a:noAutofit/>
          </a:bodyPr>
          <a:lstStyle>
            <a:lvl1pPr marL="0" marR="0" indent="0" algn="l" defTabSz="412737" rtl="0" fontAlgn="auto" latinLnBrk="0" hangingPunct="0">
              <a:lnSpc>
                <a:spcPct val="100000"/>
              </a:lnSpc>
              <a:spcBef>
                <a:spcPts val="0"/>
              </a:spcBef>
              <a:spcAft>
                <a:spcPts val="0"/>
              </a:spcAft>
              <a:buClrTx/>
              <a:buSzTx/>
              <a:buFontTx/>
              <a:buNone/>
              <a:tabLst/>
              <a:defRPr lang="en-US" sz="3500" b="0" i="0" u="none" strike="noStrike" cap="none" spc="0" baseline="0" dirty="0">
                <a:ln>
                  <a:noFill/>
                </a:ln>
                <a:solidFill>
                  <a:srgbClr val="2C2E3C"/>
                </a:solidFill>
                <a:uFillTx/>
                <a:latin typeface="Lato Black"/>
                <a:ea typeface="Lato Black"/>
                <a:cs typeface="Lato Black"/>
                <a:sym typeface="Montserrat SemiBold"/>
              </a:defRPr>
            </a:lvl1pPr>
          </a:lstStyle>
          <a:p>
            <a:pPr lvl="0"/>
            <a:r>
              <a:rPr lang="en-US"/>
              <a:t>Title text</a:t>
            </a:r>
          </a:p>
        </p:txBody>
      </p:sp>
      <p:sp>
        <p:nvSpPr>
          <p:cNvPr id="4" name="Body text">
            <a:extLst>
              <a:ext uri="{FF2B5EF4-FFF2-40B4-BE49-F238E27FC236}">
                <a16:creationId xmlns:a16="http://schemas.microsoft.com/office/drawing/2014/main" id="{E0B3FDBB-E920-8366-CBAA-E77514E33DA5}"/>
              </a:ext>
            </a:extLst>
          </p:cNvPr>
          <p:cNvSpPr>
            <a:spLocks noGrp="1"/>
          </p:cNvSpPr>
          <p:nvPr>
            <p:ph type="body" sz="quarter" idx="75" hasCustomPrompt="1"/>
          </p:nvPr>
        </p:nvSpPr>
        <p:spPr>
          <a:xfrm>
            <a:off x="6902548" y="5263031"/>
            <a:ext cx="4799390" cy="670561"/>
          </a:xfrm>
          <a:prstGeom prst="rect">
            <a:avLst/>
          </a:prstGeom>
        </p:spPr>
        <p:txBody>
          <a:bodyPr lIns="0" tIns="0" rIns="0" bIns="0" anchor="b">
            <a:noAutofit/>
          </a:bodyPr>
          <a:lstStyle>
            <a:lvl1pPr marL="0" marR="0" indent="0" algn="l" defTabSz="412737" rtl="0" fontAlgn="auto" latinLnBrk="0" hangingPunct="0">
              <a:lnSpc>
                <a:spcPct val="120000"/>
              </a:lnSpc>
              <a:spcBef>
                <a:spcPts val="0"/>
              </a:spcBef>
              <a:spcAft>
                <a:spcPts val="0"/>
              </a:spcAft>
              <a:buClrTx/>
              <a:buSzTx/>
              <a:buFontTx/>
              <a:buNone/>
              <a:tabLst/>
              <a:defRPr lang="en-US" sz="2000" b="0" i="1" u="none" strike="noStrike" cap="none" spc="0" baseline="0" dirty="0">
                <a:ln>
                  <a:noFill/>
                </a:ln>
                <a:solidFill>
                  <a:srgbClr val="2C2E3C"/>
                </a:solidFill>
                <a:uFillTx/>
                <a:latin typeface="Lato-Light"/>
                <a:ea typeface="Lato-Light"/>
                <a:cs typeface="Lato-Light"/>
                <a:sym typeface="Helvetica Neue"/>
              </a:defRPr>
            </a:lvl1pPr>
          </a:lstStyle>
          <a:p>
            <a:pPr lvl="0"/>
            <a:r>
              <a:rPr lang="en-US"/>
              <a:t>Title text</a:t>
            </a:r>
          </a:p>
        </p:txBody>
      </p:sp>
      <p:sp>
        <p:nvSpPr>
          <p:cNvPr id="2" name="Line">
            <a:extLst>
              <a:ext uri="{FF2B5EF4-FFF2-40B4-BE49-F238E27FC236}">
                <a16:creationId xmlns:a16="http://schemas.microsoft.com/office/drawing/2014/main" id="{957C5D95-DA5C-3A44-1FFE-E6C58F4523B2}"/>
              </a:ext>
            </a:extLst>
          </p:cNvPr>
          <p:cNvSpPr>
            <a:spLocks noGrp="1"/>
          </p:cNvSpPr>
          <p:nvPr>
            <p:ph type="body" sz="quarter" idx="47" hasCustomPrompt="1"/>
          </p:nvPr>
        </p:nvSpPr>
        <p:spPr>
          <a:xfrm>
            <a:off x="634670" y="6131847"/>
            <a:ext cx="916557" cy="45493"/>
          </a:xfrm>
          <a:prstGeom prst="rect">
            <a:avLst/>
          </a:prstGeom>
          <a:solidFill>
            <a:srgbClr val="005595"/>
          </a:solidFill>
          <a:ln>
            <a:solidFill>
              <a:schemeClr val="accent1"/>
            </a:solidFill>
          </a:ln>
        </p:spPr>
        <p:txBody>
          <a:bodyPr lIns="0" tIns="0" rIns="0" bIns="0" anchor="b">
            <a:noAutofit/>
          </a:bodyPr>
          <a:lstStyle>
            <a:lvl1pPr algn="l">
              <a:defRPr lang="en-US" sz="127" dirty="0">
                <a:solidFill>
                  <a:srgbClr val="0A6CD1">
                    <a:alpha val="0"/>
                  </a:srgbClr>
                </a:solidFill>
              </a:defRPr>
            </a:lvl1pPr>
          </a:lstStyle>
          <a:p>
            <a:pPr lvl="0"/>
            <a:r>
              <a:rPr lang="en-US"/>
              <a:t>\</a:t>
            </a:r>
          </a:p>
        </p:txBody>
      </p:sp>
      <p:sp>
        <p:nvSpPr>
          <p:cNvPr id="3" name="MEGAN">
            <a:extLst>
              <a:ext uri="{FF2B5EF4-FFF2-40B4-BE49-F238E27FC236}">
                <a16:creationId xmlns:a16="http://schemas.microsoft.com/office/drawing/2014/main" id="{FC1C1BB9-2035-5456-67C1-45C09D0DEA55}"/>
              </a:ext>
            </a:extLst>
          </p:cNvPr>
          <p:cNvSpPr txBox="1"/>
          <p:nvPr/>
        </p:nvSpPr>
        <p:spPr>
          <a:xfrm>
            <a:off x="637778" y="444005"/>
            <a:ext cx="1578372" cy="2071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gn="l">
              <a:lnSpc>
                <a:spcPct val="120000"/>
              </a:lnSpc>
              <a:defRPr sz="2500" b="0">
                <a:solidFill>
                  <a:srgbClr val="2C2E3C"/>
                </a:solidFill>
                <a:latin typeface="Lato Bold"/>
                <a:ea typeface="Lato Bold"/>
                <a:cs typeface="Lato Bold"/>
                <a:sym typeface="Lato Bold"/>
              </a:defRPr>
            </a:lvl1pPr>
          </a:lstStyle>
          <a:p>
            <a:r>
              <a:rPr sz="1249"/>
              <a:t>MEGAN</a:t>
            </a:r>
          </a:p>
        </p:txBody>
      </p:sp>
      <p:sp>
        <p:nvSpPr>
          <p:cNvPr id="5" name="Line">
            <a:extLst>
              <a:ext uri="{FF2B5EF4-FFF2-40B4-BE49-F238E27FC236}">
                <a16:creationId xmlns:a16="http://schemas.microsoft.com/office/drawing/2014/main" id="{720DC229-96BD-1545-0BEF-0FB35CB8939D}"/>
              </a:ext>
            </a:extLst>
          </p:cNvPr>
          <p:cNvSpPr/>
          <p:nvPr/>
        </p:nvSpPr>
        <p:spPr>
          <a:xfrm>
            <a:off x="1" y="539254"/>
            <a:ext cx="501446" cy="0"/>
          </a:xfrm>
          <a:prstGeom prst="line">
            <a:avLst/>
          </a:prstGeom>
          <a:ln w="25400">
            <a:solidFill>
              <a:srgbClr val="959CA8"/>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Tree>
    <p:extLst>
      <p:ext uri="{BB962C8B-B14F-4D97-AF65-F5344CB8AC3E}">
        <p14:creationId xmlns:p14="http://schemas.microsoft.com/office/powerpoint/2010/main" val="23632692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750" fill="hold"/>
                                        <p:tgtEl>
                                          <p:spTgt spid="16"/>
                                        </p:tgtEl>
                                        <p:attrNameLst>
                                          <p:attrName>ppt_x</p:attrName>
                                        </p:attrNameLst>
                                      </p:cBhvr>
                                      <p:tavLst>
                                        <p:tav tm="0">
                                          <p:val>
                                            <p:strVal val="1+#ppt_w/2"/>
                                          </p:val>
                                        </p:tav>
                                        <p:tav tm="100000">
                                          <p:val>
                                            <p:strVal val="#ppt_x"/>
                                          </p:val>
                                        </p:tav>
                                      </p:tavLst>
                                    </p:anim>
                                    <p:anim calcmode="lin" valueType="num">
                                      <p:cBhvr additive="base">
                                        <p:cTn id="8" dur="1750" fill="hold"/>
                                        <p:tgtEl>
                                          <p:spTgt spid="16"/>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180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1750"/>
                                        <p:tgtEl>
                                          <p:spTgt spid="11"/>
                                        </p:tgtEl>
                                      </p:cBhvr>
                                    </p:animEffect>
                                  </p:childTnLst>
                                </p:cTn>
                              </p:par>
                              <p:par>
                                <p:cTn id="12" presetID="2" presetClass="entr" presetSubtype="4" decel="100000" fill="hold" grpId="0" nodeType="withEffect">
                                  <p:stCondLst>
                                    <p:cond delay="140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500" fill="hold"/>
                                        <p:tgtEl>
                                          <p:spTgt spid="4"/>
                                        </p:tgtEl>
                                        <p:attrNameLst>
                                          <p:attrName>ppt_x</p:attrName>
                                        </p:attrNameLst>
                                      </p:cBhvr>
                                      <p:tavLst>
                                        <p:tav tm="0">
                                          <p:val>
                                            <p:strVal val="#ppt_x"/>
                                          </p:val>
                                        </p:tav>
                                        <p:tav tm="100000">
                                          <p:val>
                                            <p:strVal val="#ppt_x"/>
                                          </p:val>
                                        </p:tav>
                                      </p:tavLst>
                                    </p:anim>
                                    <p:anim calcmode="lin" valueType="num">
                                      <p:cBhvr additive="base">
                                        <p:cTn id="15" dur="1500" fill="hold"/>
                                        <p:tgtEl>
                                          <p:spTgt spid="4"/>
                                        </p:tgtEl>
                                        <p:attrNameLst>
                                          <p:attrName>ppt_y</p:attrName>
                                        </p:attrNameLst>
                                      </p:cBhvr>
                                      <p:tavLst>
                                        <p:tav tm="0">
                                          <p:val>
                                            <p:strVal val="1+#ppt_h/2"/>
                                          </p:val>
                                        </p:tav>
                                        <p:tav tm="100000">
                                          <p:val>
                                            <p:strVal val="#ppt_y"/>
                                          </p:val>
                                        </p:tav>
                                      </p:tavLst>
                                    </p:anim>
                                  </p:childTnLst>
                                </p:cTn>
                              </p:par>
                              <p:par>
                                <p:cTn id="16" presetID="22" presetClass="entr" presetSubtype="8"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1" grpId="0">
        <p:tmplLst>
          <p:tmpl>
            <p:tnLst>
              <p:par>
                <p:cTn presetID="22" presetClass="entr" presetSubtype="8" fill="hold" nodeType="withEffect">
                  <p:stCondLst>
                    <p:cond delay="1800"/>
                  </p:stCondLst>
                  <p:childTnLst>
                    <p:set>
                      <p:cBhvr>
                        <p:cTn dur="1" fill="hold">
                          <p:stCondLst>
                            <p:cond delay="0"/>
                          </p:stCondLst>
                        </p:cTn>
                        <p:tgtEl>
                          <p:spTgt spid="11"/>
                        </p:tgtEl>
                        <p:attrNameLst>
                          <p:attrName>style.visibility</p:attrName>
                        </p:attrNameLst>
                      </p:cBhvr>
                      <p:to>
                        <p:strVal val="visible"/>
                      </p:to>
                    </p:set>
                    <p:animEffect transition="in" filter="wipe(left)">
                      <p:cBhvr>
                        <p:cTn dur="1750"/>
                        <p:tgtEl>
                          <p:spTgt spid="11"/>
                        </p:tgtEl>
                      </p:cBhvr>
                    </p:animEffect>
                  </p:childTnLst>
                </p:cTn>
              </p:par>
            </p:tnLst>
          </p:tmpl>
        </p:tmplLst>
      </p:bldP>
      <p:bldP spid="4" grpId="0">
        <p:tmplLst>
          <p:tmpl>
            <p:tnLst>
              <p:par>
                <p:cTn presetID="2" presetClass="entr" presetSubtype="4" decel="100000" fill="hold" nodeType="withEffect">
                  <p:stCondLst>
                    <p:cond delay="140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500" fill="hold"/>
                        <p:tgtEl>
                          <p:spTgt spid="4"/>
                        </p:tgtEl>
                        <p:attrNameLst>
                          <p:attrName>ppt_x</p:attrName>
                        </p:attrNameLst>
                      </p:cBhvr>
                      <p:tavLst>
                        <p:tav tm="0">
                          <p:val>
                            <p:strVal val="#ppt_x"/>
                          </p:val>
                        </p:tav>
                        <p:tav tm="100000">
                          <p:val>
                            <p:strVal val="#ppt_x"/>
                          </p:val>
                        </p:tav>
                      </p:tavLst>
                    </p:anim>
                    <p:anim calcmode="lin" valueType="num">
                      <p:cBhvr additive="base">
                        <p:cTn dur="1500" fill="hold"/>
                        <p:tgtEl>
                          <p:spTgt spid="4"/>
                        </p:tgtEl>
                        <p:attrNameLst>
                          <p:attrName>ppt_y</p:attrName>
                        </p:attrNameLst>
                      </p:cBhvr>
                      <p:tavLst>
                        <p:tav tm="0">
                          <p:val>
                            <p:strVal val="1+#ppt_h/2"/>
                          </p:val>
                        </p:tav>
                        <p:tav tm="100000">
                          <p:val>
                            <p:strVal val="#ppt_y"/>
                          </p:val>
                        </p:tav>
                      </p:tavLst>
                    </p:anim>
                  </p:childTnLst>
                </p:cTn>
              </p:par>
            </p:tnLst>
          </p:tmpl>
        </p:tmplLst>
      </p:bldP>
      <p:bldP spid="2" grpId="0" animBg="1">
        <p:tmplLst>
          <p:tmpl>
            <p:tnLst>
              <p:par>
                <p:cTn presetID="22" presetClass="entr" presetSubtype="8"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750"/>
                        <p:tgtEl>
                          <p:spTgt spid="2"/>
                        </p:tgtEl>
                      </p:cBhvr>
                    </p:animEffect>
                  </p:childTnLst>
                </p:cTn>
              </p:par>
            </p:tnLst>
          </p:tmpl>
        </p:tmplLst>
      </p:bldP>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Divider Photo Bottom">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09D56A35-8A09-40B2-AC27-951FA9E10C9F}"/>
              </a:ext>
            </a:extLst>
          </p:cNvPr>
          <p:cNvSpPr>
            <a:spLocks noGrp="1"/>
          </p:cNvSpPr>
          <p:nvPr>
            <p:ph type="pic" sz="quarter" idx="12" hasCustomPrompt="1"/>
          </p:nvPr>
        </p:nvSpPr>
        <p:spPr>
          <a:xfrm>
            <a:off x="0" y="3429000"/>
            <a:ext cx="12192000" cy="3429000"/>
          </a:xfrm>
          <a:custGeom>
            <a:avLst/>
            <a:gdLst>
              <a:gd name="connsiteX0" fmla="*/ 0 w 24384000"/>
              <a:gd name="connsiteY0" fmla="*/ 0 h 6858000"/>
              <a:gd name="connsiteX1" fmla="*/ 24384000 w 24384000"/>
              <a:gd name="connsiteY1" fmla="*/ 0 h 6858000"/>
              <a:gd name="connsiteX2" fmla="*/ 24384000 w 24384000"/>
              <a:gd name="connsiteY2" fmla="*/ 6858000 h 6858000"/>
              <a:gd name="connsiteX3" fmla="*/ 0 w 24384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384000" h="6858000">
                <a:moveTo>
                  <a:pt x="0" y="0"/>
                </a:moveTo>
                <a:lnTo>
                  <a:pt x="24384000" y="0"/>
                </a:lnTo>
                <a:lnTo>
                  <a:pt x="24384000" y="6858000"/>
                </a:lnTo>
                <a:lnTo>
                  <a:pt x="0" y="6858000"/>
                </a:lnTo>
                <a:close/>
              </a:path>
            </a:pathLst>
          </a:custGeom>
          <a:solidFill>
            <a:srgbClr val="005595"/>
          </a:solidFill>
        </p:spPr>
        <p:txBody>
          <a:bodyPr wrap="square" anchor="ctr">
            <a:noAutofit/>
          </a:bodyPr>
          <a:lstStyle>
            <a:lvl1pPr>
              <a:defRPr sz="400"/>
            </a:lvl1pPr>
          </a:lstStyle>
          <a:p>
            <a:r>
              <a:rPr lang="en-MN"/>
              <a:t>+</a:t>
            </a:r>
          </a:p>
        </p:txBody>
      </p:sp>
      <p:sp>
        <p:nvSpPr>
          <p:cNvPr id="11" name="Title text">
            <a:extLst>
              <a:ext uri="{FF2B5EF4-FFF2-40B4-BE49-F238E27FC236}">
                <a16:creationId xmlns:a16="http://schemas.microsoft.com/office/drawing/2014/main" id="{86E05DB2-5967-48C7-B66F-FEB5DD804195}"/>
              </a:ext>
            </a:extLst>
          </p:cNvPr>
          <p:cNvSpPr>
            <a:spLocks noGrp="1"/>
          </p:cNvSpPr>
          <p:nvPr>
            <p:ph type="body" sz="quarter" idx="27" hasCustomPrompt="1"/>
          </p:nvPr>
        </p:nvSpPr>
        <p:spPr>
          <a:xfrm>
            <a:off x="634669" y="776791"/>
            <a:ext cx="5220030" cy="1704379"/>
          </a:xfrm>
          <a:prstGeom prst="rect">
            <a:avLst/>
          </a:prstGeom>
        </p:spPr>
        <p:txBody>
          <a:bodyPr lIns="0" tIns="0" rIns="0" bIns="0" anchor="b">
            <a:noAutofit/>
          </a:bodyPr>
          <a:lstStyle>
            <a:lvl1pPr marL="0" marR="0" indent="0" algn="l" defTabSz="412737" rtl="0" fontAlgn="auto" latinLnBrk="0" hangingPunct="0">
              <a:lnSpc>
                <a:spcPct val="100000"/>
              </a:lnSpc>
              <a:spcBef>
                <a:spcPts val="0"/>
              </a:spcBef>
              <a:spcAft>
                <a:spcPts val="0"/>
              </a:spcAft>
              <a:buClrTx/>
              <a:buSzTx/>
              <a:buFontTx/>
              <a:buNone/>
              <a:tabLst/>
              <a:defRPr lang="en-US" sz="3500" b="0" i="0" u="none" strike="noStrike" cap="none" spc="0" baseline="0" dirty="0">
                <a:ln>
                  <a:noFill/>
                </a:ln>
                <a:solidFill>
                  <a:srgbClr val="2C2E3C"/>
                </a:solidFill>
                <a:uFillTx/>
                <a:latin typeface="Lato Black"/>
                <a:ea typeface="Lato Black"/>
                <a:cs typeface="Lato Black"/>
                <a:sym typeface="Montserrat SemiBold"/>
              </a:defRPr>
            </a:lvl1pPr>
          </a:lstStyle>
          <a:p>
            <a:pPr lvl="0"/>
            <a:r>
              <a:rPr lang="en-US"/>
              <a:t>Title text</a:t>
            </a:r>
          </a:p>
        </p:txBody>
      </p:sp>
      <p:sp>
        <p:nvSpPr>
          <p:cNvPr id="4" name="Body text">
            <a:extLst>
              <a:ext uri="{FF2B5EF4-FFF2-40B4-BE49-F238E27FC236}">
                <a16:creationId xmlns:a16="http://schemas.microsoft.com/office/drawing/2014/main" id="{E0B3FDBB-E920-8366-CBAA-E77514E33DA5}"/>
              </a:ext>
            </a:extLst>
          </p:cNvPr>
          <p:cNvSpPr>
            <a:spLocks noGrp="1"/>
          </p:cNvSpPr>
          <p:nvPr>
            <p:ph type="body" sz="quarter" idx="75" hasCustomPrompt="1"/>
          </p:nvPr>
        </p:nvSpPr>
        <p:spPr>
          <a:xfrm>
            <a:off x="6902548" y="1904670"/>
            <a:ext cx="4799390" cy="670561"/>
          </a:xfrm>
          <a:prstGeom prst="rect">
            <a:avLst/>
          </a:prstGeom>
        </p:spPr>
        <p:txBody>
          <a:bodyPr vert="horz" lIns="0" tIns="0" rIns="0" bIns="0" rtlCol="0" anchor="ctr">
            <a:noAutofit/>
          </a:bodyPr>
          <a:lstStyle>
            <a:lvl1pPr>
              <a:defRPr lang="en-US" sz="2000" b="0" i="1" u="none" strike="noStrike" cap="none" spc="0" baseline="0" dirty="0">
                <a:ln>
                  <a:noFill/>
                </a:ln>
                <a:solidFill>
                  <a:srgbClr val="2C2E3C"/>
                </a:solidFill>
                <a:uFillTx/>
                <a:latin typeface="Lato-Light"/>
                <a:ea typeface="Lato-Light"/>
                <a:cs typeface="Lato-Light"/>
                <a:sym typeface="Helvetica Neue"/>
              </a:defRPr>
            </a:lvl1pPr>
          </a:lstStyle>
          <a:p>
            <a:pPr marL="0" marR="0" lvl="0" indent="0" defTabSz="412737" fontAlgn="auto" hangingPunct="0">
              <a:lnSpc>
                <a:spcPct val="120000"/>
              </a:lnSpc>
              <a:spcBef>
                <a:spcPts val="0"/>
              </a:spcBef>
              <a:spcAft>
                <a:spcPts val="0"/>
              </a:spcAft>
              <a:buClrTx/>
              <a:buSzTx/>
              <a:buFontTx/>
              <a:buNone/>
              <a:tabLst/>
            </a:pPr>
            <a:r>
              <a:rPr lang="en-US"/>
              <a:t>Title text</a:t>
            </a:r>
          </a:p>
        </p:txBody>
      </p:sp>
      <p:sp>
        <p:nvSpPr>
          <p:cNvPr id="2" name="Line">
            <a:extLst>
              <a:ext uri="{FF2B5EF4-FFF2-40B4-BE49-F238E27FC236}">
                <a16:creationId xmlns:a16="http://schemas.microsoft.com/office/drawing/2014/main" id="{67CC0D58-B285-A289-DD09-C42F978D0868}"/>
              </a:ext>
            </a:extLst>
          </p:cNvPr>
          <p:cNvSpPr>
            <a:spLocks noGrp="1"/>
          </p:cNvSpPr>
          <p:nvPr>
            <p:ph type="body" sz="quarter" idx="76" hasCustomPrompt="1"/>
          </p:nvPr>
        </p:nvSpPr>
        <p:spPr>
          <a:xfrm>
            <a:off x="634670" y="2575230"/>
            <a:ext cx="916557" cy="45493"/>
          </a:xfrm>
          <a:prstGeom prst="rect">
            <a:avLst/>
          </a:prstGeom>
          <a:solidFill>
            <a:srgbClr val="005595"/>
          </a:solidFill>
          <a:ln>
            <a:solidFill>
              <a:schemeClr val="accent1"/>
            </a:solidFill>
          </a:ln>
        </p:spPr>
        <p:txBody>
          <a:bodyPr lIns="0" tIns="0" rIns="0" bIns="0" anchor="b">
            <a:noAutofit/>
          </a:bodyPr>
          <a:lstStyle>
            <a:lvl1pPr algn="l">
              <a:defRPr lang="en-US" sz="127" dirty="0">
                <a:solidFill>
                  <a:srgbClr val="0A6CD1">
                    <a:alpha val="0"/>
                  </a:srgbClr>
                </a:solidFill>
              </a:defRPr>
            </a:lvl1pPr>
          </a:lstStyle>
          <a:p>
            <a:pPr lvl="0"/>
            <a:r>
              <a:rPr lang="en-US"/>
              <a:t>\</a:t>
            </a:r>
          </a:p>
        </p:txBody>
      </p:sp>
    </p:spTree>
    <p:extLst>
      <p:ext uri="{BB962C8B-B14F-4D97-AF65-F5344CB8AC3E}">
        <p14:creationId xmlns:p14="http://schemas.microsoft.com/office/powerpoint/2010/main" val="29739727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750" fill="hold"/>
                                        <p:tgtEl>
                                          <p:spTgt spid="16"/>
                                        </p:tgtEl>
                                        <p:attrNameLst>
                                          <p:attrName>ppt_x</p:attrName>
                                        </p:attrNameLst>
                                      </p:cBhvr>
                                      <p:tavLst>
                                        <p:tav tm="0">
                                          <p:val>
                                            <p:strVal val="1+#ppt_w/2"/>
                                          </p:val>
                                        </p:tav>
                                        <p:tav tm="100000">
                                          <p:val>
                                            <p:strVal val="#ppt_x"/>
                                          </p:val>
                                        </p:tav>
                                      </p:tavLst>
                                    </p:anim>
                                    <p:anim calcmode="lin" valueType="num">
                                      <p:cBhvr additive="base">
                                        <p:cTn id="8" dur="1750" fill="hold"/>
                                        <p:tgtEl>
                                          <p:spTgt spid="16"/>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180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1750"/>
                                        <p:tgtEl>
                                          <p:spTgt spid="11"/>
                                        </p:tgtEl>
                                      </p:cBhvr>
                                    </p:animEffect>
                                  </p:childTnLst>
                                </p:cTn>
                              </p:par>
                              <p:par>
                                <p:cTn id="12" presetID="2" presetClass="entr" presetSubtype="4" decel="100000" fill="hold" grpId="0" nodeType="withEffect">
                                  <p:stCondLst>
                                    <p:cond delay="140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500" fill="hold"/>
                                        <p:tgtEl>
                                          <p:spTgt spid="4"/>
                                        </p:tgtEl>
                                        <p:attrNameLst>
                                          <p:attrName>ppt_x</p:attrName>
                                        </p:attrNameLst>
                                      </p:cBhvr>
                                      <p:tavLst>
                                        <p:tav tm="0">
                                          <p:val>
                                            <p:strVal val="#ppt_x"/>
                                          </p:val>
                                        </p:tav>
                                        <p:tav tm="100000">
                                          <p:val>
                                            <p:strVal val="#ppt_x"/>
                                          </p:val>
                                        </p:tav>
                                      </p:tavLst>
                                    </p:anim>
                                    <p:anim calcmode="lin" valueType="num">
                                      <p:cBhvr additive="base">
                                        <p:cTn id="15" dur="1500" fill="hold"/>
                                        <p:tgtEl>
                                          <p:spTgt spid="4"/>
                                        </p:tgtEl>
                                        <p:attrNameLst>
                                          <p:attrName>ppt_y</p:attrName>
                                        </p:attrNameLst>
                                      </p:cBhvr>
                                      <p:tavLst>
                                        <p:tav tm="0">
                                          <p:val>
                                            <p:strVal val="1+#ppt_h/2"/>
                                          </p:val>
                                        </p:tav>
                                        <p:tav tm="100000">
                                          <p:val>
                                            <p:strVal val="#ppt_y"/>
                                          </p:val>
                                        </p:tav>
                                      </p:tavLst>
                                    </p:anim>
                                  </p:childTnLst>
                                </p:cTn>
                              </p:par>
                              <p:par>
                                <p:cTn id="16" presetID="22" presetClass="entr" presetSubtype="8"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1" grpId="0">
        <p:tmplLst>
          <p:tmpl>
            <p:tnLst>
              <p:par>
                <p:cTn presetID="22" presetClass="entr" presetSubtype="8" fill="hold" nodeType="withEffect">
                  <p:stCondLst>
                    <p:cond delay="1800"/>
                  </p:stCondLst>
                  <p:childTnLst>
                    <p:set>
                      <p:cBhvr>
                        <p:cTn dur="1" fill="hold">
                          <p:stCondLst>
                            <p:cond delay="0"/>
                          </p:stCondLst>
                        </p:cTn>
                        <p:tgtEl>
                          <p:spTgt spid="11"/>
                        </p:tgtEl>
                        <p:attrNameLst>
                          <p:attrName>style.visibility</p:attrName>
                        </p:attrNameLst>
                      </p:cBhvr>
                      <p:to>
                        <p:strVal val="visible"/>
                      </p:to>
                    </p:set>
                    <p:animEffect transition="in" filter="wipe(left)">
                      <p:cBhvr>
                        <p:cTn dur="1750"/>
                        <p:tgtEl>
                          <p:spTgt spid="11"/>
                        </p:tgtEl>
                      </p:cBhvr>
                    </p:animEffect>
                  </p:childTnLst>
                </p:cTn>
              </p:par>
            </p:tnLst>
          </p:tmpl>
        </p:tmplLst>
      </p:bldP>
      <p:bldP spid="4" grpId="0">
        <p:tmplLst>
          <p:tmpl>
            <p:tnLst>
              <p:par>
                <p:cTn presetID="2" presetClass="entr" presetSubtype="4" decel="100000" fill="hold" nodeType="withEffect">
                  <p:stCondLst>
                    <p:cond delay="140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500" fill="hold"/>
                        <p:tgtEl>
                          <p:spTgt spid="4"/>
                        </p:tgtEl>
                        <p:attrNameLst>
                          <p:attrName>ppt_x</p:attrName>
                        </p:attrNameLst>
                      </p:cBhvr>
                      <p:tavLst>
                        <p:tav tm="0">
                          <p:val>
                            <p:strVal val="#ppt_x"/>
                          </p:val>
                        </p:tav>
                        <p:tav tm="100000">
                          <p:val>
                            <p:strVal val="#ppt_x"/>
                          </p:val>
                        </p:tav>
                      </p:tavLst>
                    </p:anim>
                    <p:anim calcmode="lin" valueType="num">
                      <p:cBhvr additive="base">
                        <p:cTn dur="1500" fill="hold"/>
                        <p:tgtEl>
                          <p:spTgt spid="4"/>
                        </p:tgtEl>
                        <p:attrNameLst>
                          <p:attrName>ppt_y</p:attrName>
                        </p:attrNameLst>
                      </p:cBhvr>
                      <p:tavLst>
                        <p:tav tm="0">
                          <p:val>
                            <p:strVal val="1+#ppt_h/2"/>
                          </p:val>
                        </p:tav>
                        <p:tav tm="100000">
                          <p:val>
                            <p:strVal val="#ppt_y"/>
                          </p:val>
                        </p:tav>
                      </p:tavLst>
                    </p:anim>
                  </p:childTnLst>
                </p:cTn>
              </p:par>
            </p:tnLst>
          </p:tmpl>
        </p:tmplLst>
      </p:bldP>
      <p:bldP spid="2" grpId="0" animBg="1">
        <p:tmplLst>
          <p:tmpl>
            <p:tnLst>
              <p:par>
                <p:cTn presetID="22" presetClass="entr" presetSubtype="8"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750"/>
                        <p:tgtEl>
                          <p:spTgt spid="2"/>
                        </p:tgtEl>
                      </p:cBhvr>
                    </p:animEffect>
                  </p:childTnLst>
                </p:cTn>
              </p:par>
            </p:tnLst>
          </p:tmpl>
        </p:tmplLst>
      </p:bldP>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Divider Photo Bottom Solid Top">
    <p:spTree>
      <p:nvGrpSpPr>
        <p:cNvPr id="1" name=""/>
        <p:cNvGrpSpPr/>
        <p:nvPr/>
      </p:nvGrpSpPr>
      <p:grpSpPr>
        <a:xfrm>
          <a:off x="0" y="0"/>
          <a:ext cx="0" cy="0"/>
          <a:chOff x="0" y="0"/>
          <a:chExt cx="0" cy="0"/>
        </a:xfrm>
      </p:grpSpPr>
      <p:sp>
        <p:nvSpPr>
          <p:cNvPr id="7" name="Opacity">
            <a:extLst>
              <a:ext uri="{FF2B5EF4-FFF2-40B4-BE49-F238E27FC236}">
                <a16:creationId xmlns:a16="http://schemas.microsoft.com/office/drawing/2014/main" id="{132D89EC-875A-08FD-518B-6F07B5A4F454}"/>
              </a:ext>
            </a:extLst>
          </p:cNvPr>
          <p:cNvSpPr/>
          <p:nvPr/>
        </p:nvSpPr>
        <p:spPr>
          <a:xfrm>
            <a:off x="0" y="0"/>
            <a:ext cx="12192000" cy="3429000"/>
          </a:xfrm>
          <a:prstGeom prst="rect">
            <a:avLst/>
          </a:prstGeom>
          <a:solidFill>
            <a:srgbClr val="005595"/>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6" name="Picture Placeholder 15">
            <a:extLst>
              <a:ext uri="{FF2B5EF4-FFF2-40B4-BE49-F238E27FC236}">
                <a16:creationId xmlns:a16="http://schemas.microsoft.com/office/drawing/2014/main" id="{09D56A35-8A09-40B2-AC27-951FA9E10C9F}"/>
              </a:ext>
            </a:extLst>
          </p:cNvPr>
          <p:cNvSpPr>
            <a:spLocks noGrp="1"/>
          </p:cNvSpPr>
          <p:nvPr>
            <p:ph type="pic" sz="quarter" idx="12" hasCustomPrompt="1"/>
          </p:nvPr>
        </p:nvSpPr>
        <p:spPr>
          <a:xfrm>
            <a:off x="0" y="3429000"/>
            <a:ext cx="12192000" cy="3429000"/>
          </a:xfrm>
          <a:custGeom>
            <a:avLst/>
            <a:gdLst>
              <a:gd name="connsiteX0" fmla="*/ 0 w 24384000"/>
              <a:gd name="connsiteY0" fmla="*/ 0 h 6858000"/>
              <a:gd name="connsiteX1" fmla="*/ 24384000 w 24384000"/>
              <a:gd name="connsiteY1" fmla="*/ 0 h 6858000"/>
              <a:gd name="connsiteX2" fmla="*/ 24384000 w 24384000"/>
              <a:gd name="connsiteY2" fmla="*/ 6858000 h 6858000"/>
              <a:gd name="connsiteX3" fmla="*/ 0 w 24384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384000" h="6858000">
                <a:moveTo>
                  <a:pt x="0" y="0"/>
                </a:moveTo>
                <a:lnTo>
                  <a:pt x="24384000" y="0"/>
                </a:lnTo>
                <a:lnTo>
                  <a:pt x="24384000" y="6858000"/>
                </a:lnTo>
                <a:lnTo>
                  <a:pt x="0" y="6858000"/>
                </a:lnTo>
                <a:close/>
              </a:path>
            </a:pathLst>
          </a:custGeom>
          <a:solidFill>
            <a:srgbClr val="E4EBF5"/>
          </a:solidFill>
        </p:spPr>
        <p:txBody>
          <a:bodyPr vert="horz" wrap="square" lIns="91440" tIns="45720" rIns="91440" bIns="45720" rtlCol="0" anchor="ctr">
            <a:noAutofit/>
          </a:bodyPr>
          <a:lstStyle>
            <a:lvl1pPr>
              <a:defRPr lang="en-MN" sz="400"/>
            </a:lvl1pPr>
          </a:lstStyle>
          <a:p>
            <a:pPr lvl="0"/>
            <a:r>
              <a:rPr lang="en-MN"/>
              <a:t>+</a:t>
            </a:r>
          </a:p>
        </p:txBody>
      </p:sp>
      <p:sp>
        <p:nvSpPr>
          <p:cNvPr id="11" name="Title text">
            <a:extLst>
              <a:ext uri="{FF2B5EF4-FFF2-40B4-BE49-F238E27FC236}">
                <a16:creationId xmlns:a16="http://schemas.microsoft.com/office/drawing/2014/main" id="{86E05DB2-5967-48C7-B66F-FEB5DD804195}"/>
              </a:ext>
            </a:extLst>
          </p:cNvPr>
          <p:cNvSpPr>
            <a:spLocks noGrp="1"/>
          </p:cNvSpPr>
          <p:nvPr>
            <p:ph type="body" sz="quarter" idx="27" hasCustomPrompt="1"/>
          </p:nvPr>
        </p:nvSpPr>
        <p:spPr>
          <a:xfrm>
            <a:off x="634669" y="776791"/>
            <a:ext cx="5220030" cy="1704379"/>
          </a:xfrm>
          <a:prstGeom prst="rect">
            <a:avLst/>
          </a:prstGeom>
        </p:spPr>
        <p:txBody>
          <a:bodyPr lIns="0" tIns="0" rIns="0" bIns="0" anchor="b" anchorCtr="0">
            <a:noAutofit/>
          </a:bodyPr>
          <a:lstStyle>
            <a:lvl1pPr marL="0" marR="0" indent="0" algn="l" defTabSz="412737" rtl="0" fontAlgn="auto" latinLnBrk="0" hangingPunct="0">
              <a:lnSpc>
                <a:spcPct val="100000"/>
              </a:lnSpc>
              <a:spcBef>
                <a:spcPts val="0"/>
              </a:spcBef>
              <a:spcAft>
                <a:spcPts val="0"/>
              </a:spcAft>
              <a:buClrTx/>
              <a:buSzTx/>
              <a:buFontTx/>
              <a:buNone/>
              <a:tabLst/>
              <a:defRPr lang="en-US" sz="3500" b="0" i="0" u="none" strike="noStrike" cap="none" spc="0" baseline="0" dirty="0">
                <a:ln>
                  <a:noFill/>
                </a:ln>
                <a:solidFill>
                  <a:schemeClr val="bg1"/>
                </a:solidFill>
                <a:uFillTx/>
                <a:latin typeface="Lato Black"/>
                <a:ea typeface="Lato Black"/>
                <a:cs typeface="Lato Black"/>
                <a:sym typeface="Montserrat SemiBold"/>
              </a:defRPr>
            </a:lvl1pPr>
          </a:lstStyle>
          <a:p>
            <a:pPr lvl="0"/>
            <a:r>
              <a:rPr lang="en-US"/>
              <a:t>Title text</a:t>
            </a:r>
          </a:p>
        </p:txBody>
      </p:sp>
      <p:sp>
        <p:nvSpPr>
          <p:cNvPr id="2" name="Line">
            <a:extLst>
              <a:ext uri="{FF2B5EF4-FFF2-40B4-BE49-F238E27FC236}">
                <a16:creationId xmlns:a16="http://schemas.microsoft.com/office/drawing/2014/main" id="{736D6CDE-5DDE-AAAD-9E1D-D9CFB040E218}"/>
              </a:ext>
            </a:extLst>
          </p:cNvPr>
          <p:cNvSpPr>
            <a:spLocks noGrp="1"/>
          </p:cNvSpPr>
          <p:nvPr>
            <p:ph type="body" sz="quarter" idx="48" hasCustomPrompt="1"/>
          </p:nvPr>
        </p:nvSpPr>
        <p:spPr>
          <a:xfrm>
            <a:off x="634670" y="2716100"/>
            <a:ext cx="916557" cy="45493"/>
          </a:xfrm>
          <a:prstGeom prst="rect">
            <a:avLst/>
          </a:prstGeom>
          <a:solidFill>
            <a:schemeClr val="bg1"/>
          </a:solidFill>
          <a:ln>
            <a:solidFill>
              <a:schemeClr val="accent1"/>
            </a:solidFill>
          </a:ln>
        </p:spPr>
        <p:txBody>
          <a:bodyPr lIns="0" tIns="0" rIns="0" bIns="0" anchor="b">
            <a:noAutofit/>
          </a:bodyPr>
          <a:lstStyle>
            <a:lvl1pPr algn="l">
              <a:defRPr lang="en-US" sz="127" dirty="0">
                <a:solidFill>
                  <a:srgbClr val="0A6CD1">
                    <a:alpha val="0"/>
                  </a:srgbClr>
                </a:solidFill>
              </a:defRPr>
            </a:lvl1pPr>
          </a:lstStyle>
          <a:p>
            <a:pPr lvl="0"/>
            <a:r>
              <a:rPr lang="en-US"/>
              <a:t>\</a:t>
            </a:r>
          </a:p>
        </p:txBody>
      </p:sp>
      <p:sp>
        <p:nvSpPr>
          <p:cNvPr id="3" name="Opacity">
            <a:extLst>
              <a:ext uri="{FF2B5EF4-FFF2-40B4-BE49-F238E27FC236}">
                <a16:creationId xmlns:a16="http://schemas.microsoft.com/office/drawing/2014/main" id="{47B41792-DEB2-E0EE-2688-86A7D142F271}"/>
              </a:ext>
            </a:extLst>
          </p:cNvPr>
          <p:cNvSpPr/>
          <p:nvPr/>
        </p:nvSpPr>
        <p:spPr>
          <a:xfrm>
            <a:off x="0" y="0"/>
            <a:ext cx="12192000" cy="3429000"/>
          </a:xfrm>
          <a:prstGeom prst="rect">
            <a:avLst/>
          </a:prstGeom>
          <a:solidFill>
            <a:srgbClr val="005595"/>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Tree>
    <p:extLst>
      <p:ext uri="{BB962C8B-B14F-4D97-AF65-F5344CB8AC3E}">
        <p14:creationId xmlns:p14="http://schemas.microsoft.com/office/powerpoint/2010/main" val="34147177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750" fill="hold"/>
                                        <p:tgtEl>
                                          <p:spTgt spid="16"/>
                                        </p:tgtEl>
                                        <p:attrNameLst>
                                          <p:attrName>ppt_x</p:attrName>
                                        </p:attrNameLst>
                                      </p:cBhvr>
                                      <p:tavLst>
                                        <p:tav tm="0">
                                          <p:val>
                                            <p:strVal val="1+#ppt_w/2"/>
                                          </p:val>
                                        </p:tav>
                                        <p:tav tm="100000">
                                          <p:val>
                                            <p:strVal val="#ppt_x"/>
                                          </p:val>
                                        </p:tav>
                                      </p:tavLst>
                                    </p:anim>
                                    <p:anim calcmode="lin" valueType="num">
                                      <p:cBhvr additive="base">
                                        <p:cTn id="8" dur="1750" fill="hold"/>
                                        <p:tgtEl>
                                          <p:spTgt spid="16"/>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180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1750"/>
                                        <p:tgtEl>
                                          <p:spTgt spid="11"/>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1" grpId="0">
        <p:tmplLst>
          <p:tmpl>
            <p:tnLst>
              <p:par>
                <p:cTn presetID="22" presetClass="entr" presetSubtype="8" fill="hold" nodeType="withEffect">
                  <p:stCondLst>
                    <p:cond delay="1800"/>
                  </p:stCondLst>
                  <p:childTnLst>
                    <p:set>
                      <p:cBhvr>
                        <p:cTn dur="1" fill="hold">
                          <p:stCondLst>
                            <p:cond delay="0"/>
                          </p:stCondLst>
                        </p:cTn>
                        <p:tgtEl>
                          <p:spTgt spid="11"/>
                        </p:tgtEl>
                        <p:attrNameLst>
                          <p:attrName>style.visibility</p:attrName>
                        </p:attrNameLst>
                      </p:cBhvr>
                      <p:to>
                        <p:strVal val="visible"/>
                      </p:to>
                    </p:set>
                    <p:animEffect transition="in" filter="wipe(left)">
                      <p:cBhvr>
                        <p:cTn dur="1750"/>
                        <p:tgtEl>
                          <p:spTgt spid="11"/>
                        </p:tgtEl>
                      </p:cBhvr>
                    </p:animEffect>
                  </p:childTnLst>
                </p:cTn>
              </p:par>
            </p:tnLst>
          </p:tmpl>
        </p:tmplLst>
      </p:bldP>
      <p:bldP spid="2" grpId="0" animBg="1">
        <p:tmplLst>
          <p:tmpl>
            <p:tnLst>
              <p:par>
                <p:cTn presetID="22" presetClass="entr" presetSubtype="8"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750"/>
                        <p:tgtEl>
                          <p:spTgt spid="2"/>
                        </p:tgtEl>
                      </p:cBhvr>
                    </p:animEffect>
                  </p:childTnLst>
                </p:cTn>
              </p:par>
            </p:tnLst>
          </p:tmpl>
        </p:tmplLst>
      </p:bldP>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Divider 2 Solid Colors">
    <p:spTree>
      <p:nvGrpSpPr>
        <p:cNvPr id="1" name=""/>
        <p:cNvGrpSpPr/>
        <p:nvPr/>
      </p:nvGrpSpPr>
      <p:grpSpPr>
        <a:xfrm>
          <a:off x="0" y="0"/>
          <a:ext cx="0" cy="0"/>
          <a:chOff x="0" y="0"/>
          <a:chExt cx="0" cy="0"/>
        </a:xfrm>
      </p:grpSpPr>
      <p:sp>
        <p:nvSpPr>
          <p:cNvPr id="7" name="Opacity">
            <a:extLst>
              <a:ext uri="{FF2B5EF4-FFF2-40B4-BE49-F238E27FC236}">
                <a16:creationId xmlns:a16="http://schemas.microsoft.com/office/drawing/2014/main" id="{132D89EC-875A-08FD-518B-6F07B5A4F454}"/>
              </a:ext>
            </a:extLst>
          </p:cNvPr>
          <p:cNvSpPr/>
          <p:nvPr/>
        </p:nvSpPr>
        <p:spPr>
          <a:xfrm>
            <a:off x="0" y="0"/>
            <a:ext cx="12192000" cy="3429000"/>
          </a:xfrm>
          <a:prstGeom prst="rect">
            <a:avLst/>
          </a:prstGeom>
          <a:solidFill>
            <a:srgbClr val="005595"/>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1" name="Title text">
            <a:extLst>
              <a:ext uri="{FF2B5EF4-FFF2-40B4-BE49-F238E27FC236}">
                <a16:creationId xmlns:a16="http://schemas.microsoft.com/office/drawing/2014/main" id="{86E05DB2-5967-48C7-B66F-FEB5DD804195}"/>
              </a:ext>
            </a:extLst>
          </p:cNvPr>
          <p:cNvSpPr>
            <a:spLocks noGrp="1"/>
          </p:cNvSpPr>
          <p:nvPr>
            <p:ph type="body" sz="quarter" idx="27" hasCustomPrompt="1"/>
          </p:nvPr>
        </p:nvSpPr>
        <p:spPr>
          <a:xfrm>
            <a:off x="634669" y="776791"/>
            <a:ext cx="5220030" cy="1704379"/>
          </a:xfrm>
          <a:prstGeom prst="rect">
            <a:avLst/>
          </a:prstGeom>
        </p:spPr>
        <p:txBody>
          <a:bodyPr lIns="0" tIns="0" rIns="0" bIns="0" anchor="b" anchorCtr="0">
            <a:noAutofit/>
          </a:bodyPr>
          <a:lstStyle>
            <a:lvl1pPr marL="0" marR="0" indent="0" algn="l" defTabSz="412737" rtl="0" fontAlgn="auto" latinLnBrk="0" hangingPunct="0">
              <a:lnSpc>
                <a:spcPct val="100000"/>
              </a:lnSpc>
              <a:spcBef>
                <a:spcPts val="0"/>
              </a:spcBef>
              <a:spcAft>
                <a:spcPts val="0"/>
              </a:spcAft>
              <a:buClrTx/>
              <a:buSzTx/>
              <a:buFontTx/>
              <a:buNone/>
              <a:tabLst/>
              <a:defRPr lang="en-US" sz="3500" b="0" i="0" u="none" strike="noStrike" cap="none" spc="0" baseline="0" dirty="0">
                <a:ln>
                  <a:noFill/>
                </a:ln>
                <a:solidFill>
                  <a:schemeClr val="bg1"/>
                </a:solidFill>
                <a:uFillTx/>
                <a:latin typeface="Lato Black"/>
                <a:ea typeface="Lato Black"/>
                <a:cs typeface="Lato Black"/>
                <a:sym typeface="Montserrat SemiBold"/>
              </a:defRPr>
            </a:lvl1pPr>
          </a:lstStyle>
          <a:p>
            <a:pPr lvl="0"/>
            <a:r>
              <a:rPr lang="en-US"/>
              <a:t>Title text</a:t>
            </a:r>
          </a:p>
        </p:txBody>
      </p:sp>
      <p:sp>
        <p:nvSpPr>
          <p:cNvPr id="3" name="Rectangle 2">
            <a:extLst>
              <a:ext uri="{FF2B5EF4-FFF2-40B4-BE49-F238E27FC236}">
                <a16:creationId xmlns:a16="http://schemas.microsoft.com/office/drawing/2014/main" id="{42883D5E-0387-D373-6A17-45F4D1786A6D}"/>
              </a:ext>
            </a:extLst>
          </p:cNvPr>
          <p:cNvSpPr/>
          <p:nvPr/>
        </p:nvSpPr>
        <p:spPr>
          <a:xfrm>
            <a:off x="-1" y="3429001"/>
            <a:ext cx="12192001" cy="3429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 name="Line">
            <a:extLst>
              <a:ext uri="{FF2B5EF4-FFF2-40B4-BE49-F238E27FC236}">
                <a16:creationId xmlns:a16="http://schemas.microsoft.com/office/drawing/2014/main" id="{154993D4-C3E3-061A-F9AA-7E0C08D73EED}"/>
              </a:ext>
            </a:extLst>
          </p:cNvPr>
          <p:cNvSpPr>
            <a:spLocks noGrp="1"/>
          </p:cNvSpPr>
          <p:nvPr>
            <p:ph type="body" sz="quarter" idx="48" hasCustomPrompt="1"/>
          </p:nvPr>
        </p:nvSpPr>
        <p:spPr>
          <a:xfrm>
            <a:off x="634670" y="2716100"/>
            <a:ext cx="916557" cy="45493"/>
          </a:xfrm>
          <a:prstGeom prst="rect">
            <a:avLst/>
          </a:prstGeom>
          <a:solidFill>
            <a:schemeClr val="bg1"/>
          </a:solidFill>
          <a:ln>
            <a:solidFill>
              <a:schemeClr val="accent1"/>
            </a:solidFill>
          </a:ln>
        </p:spPr>
        <p:txBody>
          <a:bodyPr lIns="0" tIns="0" rIns="0" bIns="0" anchor="b">
            <a:noAutofit/>
          </a:bodyPr>
          <a:lstStyle>
            <a:lvl1pPr algn="l">
              <a:defRPr lang="en-US" sz="127" dirty="0">
                <a:solidFill>
                  <a:srgbClr val="0A6CD1">
                    <a:alpha val="0"/>
                  </a:srgbClr>
                </a:solidFill>
              </a:defRPr>
            </a:lvl1pPr>
          </a:lstStyle>
          <a:p>
            <a:pPr lvl="0"/>
            <a:r>
              <a:rPr lang="en-US"/>
              <a:t>\</a:t>
            </a:r>
          </a:p>
        </p:txBody>
      </p:sp>
      <p:sp>
        <p:nvSpPr>
          <p:cNvPr id="4" name="Opacity">
            <a:extLst>
              <a:ext uri="{FF2B5EF4-FFF2-40B4-BE49-F238E27FC236}">
                <a16:creationId xmlns:a16="http://schemas.microsoft.com/office/drawing/2014/main" id="{3BE6CEC5-257A-5013-FCE1-430236C9F7C8}"/>
              </a:ext>
            </a:extLst>
          </p:cNvPr>
          <p:cNvSpPr/>
          <p:nvPr/>
        </p:nvSpPr>
        <p:spPr>
          <a:xfrm>
            <a:off x="0" y="0"/>
            <a:ext cx="12192000" cy="3429000"/>
          </a:xfrm>
          <a:prstGeom prst="rect">
            <a:avLst/>
          </a:prstGeom>
          <a:solidFill>
            <a:srgbClr val="005595"/>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5" name="Rectangle 4">
            <a:extLst>
              <a:ext uri="{FF2B5EF4-FFF2-40B4-BE49-F238E27FC236}">
                <a16:creationId xmlns:a16="http://schemas.microsoft.com/office/drawing/2014/main" id="{3FF427A8-C40E-B0A5-B3A6-C4446723FF32}"/>
              </a:ext>
            </a:extLst>
          </p:cNvPr>
          <p:cNvSpPr/>
          <p:nvPr/>
        </p:nvSpPr>
        <p:spPr>
          <a:xfrm>
            <a:off x="-1" y="3429001"/>
            <a:ext cx="12192001" cy="3429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Tree>
    <p:extLst>
      <p:ext uri="{BB962C8B-B14F-4D97-AF65-F5344CB8AC3E}">
        <p14:creationId xmlns:p14="http://schemas.microsoft.com/office/powerpoint/2010/main" val="34281936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80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750"/>
                                        <p:tgtEl>
                                          <p:spTgt spid="1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tmplLst>
          <p:tmpl>
            <p:tnLst>
              <p:par>
                <p:cTn presetID="22" presetClass="entr" presetSubtype="8" fill="hold" nodeType="withEffect">
                  <p:stCondLst>
                    <p:cond delay="1800"/>
                  </p:stCondLst>
                  <p:childTnLst>
                    <p:set>
                      <p:cBhvr>
                        <p:cTn dur="1" fill="hold">
                          <p:stCondLst>
                            <p:cond delay="0"/>
                          </p:stCondLst>
                        </p:cTn>
                        <p:tgtEl>
                          <p:spTgt spid="11"/>
                        </p:tgtEl>
                        <p:attrNameLst>
                          <p:attrName>style.visibility</p:attrName>
                        </p:attrNameLst>
                      </p:cBhvr>
                      <p:to>
                        <p:strVal val="visible"/>
                      </p:to>
                    </p:set>
                    <p:animEffect transition="in" filter="wipe(left)">
                      <p:cBhvr>
                        <p:cTn dur="1750"/>
                        <p:tgtEl>
                          <p:spTgt spid="11"/>
                        </p:tgtEl>
                      </p:cBhvr>
                    </p:animEffect>
                  </p:childTnLst>
                </p:cTn>
              </p:par>
            </p:tnLst>
          </p:tmpl>
        </p:tmplLst>
      </p:bldP>
      <p:bldP spid="2" grpId="0" animBg="1">
        <p:tmplLst>
          <p:tmpl>
            <p:tnLst>
              <p:par>
                <p:cTn presetID="22" presetClass="entr" presetSubtype="8"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750"/>
                        <p:tgtEl>
                          <p:spTgt spid="2"/>
                        </p:tgtEl>
                      </p:cBhvr>
                    </p:animEffect>
                  </p:childTnLst>
                </p:cTn>
              </p:par>
            </p:tnLst>
          </p:tmpl>
        </p:tmplLst>
      </p:bldP>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Divider Full Photo Background">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09D56A35-8A09-40B2-AC27-951FA9E10C9F}"/>
              </a:ext>
            </a:extLst>
          </p:cNvPr>
          <p:cNvSpPr>
            <a:spLocks noGrp="1"/>
          </p:cNvSpPr>
          <p:nvPr>
            <p:ph type="pic" sz="quarter" idx="12" hasCustomPrompt="1"/>
          </p:nvPr>
        </p:nvSpPr>
        <p:spPr>
          <a:xfrm>
            <a:off x="0" y="0"/>
            <a:ext cx="12192000" cy="6858000"/>
          </a:xfrm>
          <a:custGeom>
            <a:avLst/>
            <a:gdLst>
              <a:gd name="connsiteX0" fmla="*/ 0 w 24384000"/>
              <a:gd name="connsiteY0" fmla="*/ 0 h 6858000"/>
              <a:gd name="connsiteX1" fmla="*/ 24384000 w 24384000"/>
              <a:gd name="connsiteY1" fmla="*/ 0 h 6858000"/>
              <a:gd name="connsiteX2" fmla="*/ 24384000 w 24384000"/>
              <a:gd name="connsiteY2" fmla="*/ 6858000 h 6858000"/>
              <a:gd name="connsiteX3" fmla="*/ 0 w 24384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384000" h="6858000">
                <a:moveTo>
                  <a:pt x="0" y="0"/>
                </a:moveTo>
                <a:lnTo>
                  <a:pt x="24384000" y="0"/>
                </a:lnTo>
                <a:lnTo>
                  <a:pt x="24384000" y="6858000"/>
                </a:lnTo>
                <a:lnTo>
                  <a:pt x="0" y="6858000"/>
                </a:lnTo>
                <a:close/>
              </a:path>
            </a:pathLst>
          </a:custGeom>
          <a:solidFill>
            <a:srgbClr val="005595"/>
          </a:solidFill>
        </p:spPr>
        <p:txBody>
          <a:bodyPr wrap="square" anchor="ctr">
            <a:noAutofit/>
          </a:bodyPr>
          <a:lstStyle>
            <a:lvl1pPr>
              <a:defRPr sz="400"/>
            </a:lvl1pPr>
          </a:lstStyle>
          <a:p>
            <a:r>
              <a:rPr lang="en-MN"/>
              <a:t>+</a:t>
            </a:r>
            <a:r>
              <a:rPr lang="en-US"/>
              <a:t>v</a:t>
            </a:r>
            <a:endParaRPr lang="en-MN"/>
          </a:p>
        </p:txBody>
      </p:sp>
      <p:sp>
        <p:nvSpPr>
          <p:cNvPr id="2" name="Title text">
            <a:extLst>
              <a:ext uri="{FF2B5EF4-FFF2-40B4-BE49-F238E27FC236}">
                <a16:creationId xmlns:a16="http://schemas.microsoft.com/office/drawing/2014/main" id="{B66E07B8-DE63-39F4-DCEF-56246B46F02A}"/>
              </a:ext>
            </a:extLst>
          </p:cNvPr>
          <p:cNvSpPr>
            <a:spLocks noGrp="1"/>
          </p:cNvSpPr>
          <p:nvPr>
            <p:ph type="body" sz="quarter" idx="27" hasCustomPrompt="1"/>
          </p:nvPr>
        </p:nvSpPr>
        <p:spPr>
          <a:xfrm>
            <a:off x="634669" y="4014261"/>
            <a:ext cx="5220030" cy="1704379"/>
          </a:xfrm>
          <a:prstGeom prst="rect">
            <a:avLst/>
          </a:prstGeom>
        </p:spPr>
        <p:txBody>
          <a:bodyPr lIns="0" tIns="0" rIns="0" bIns="0" anchor="b">
            <a:noAutofit/>
          </a:bodyPr>
          <a:lstStyle>
            <a:lvl1pPr marL="0" marR="0" indent="0" algn="l" defTabSz="412737" rtl="0" fontAlgn="auto" latinLnBrk="0" hangingPunct="0">
              <a:lnSpc>
                <a:spcPct val="100000"/>
              </a:lnSpc>
              <a:spcBef>
                <a:spcPts val="0"/>
              </a:spcBef>
              <a:spcAft>
                <a:spcPts val="0"/>
              </a:spcAft>
              <a:buClrTx/>
              <a:buSzTx/>
              <a:buFontTx/>
              <a:buNone/>
              <a:tabLst/>
              <a:defRPr lang="en-US" sz="3500" b="0" i="0" u="none" strike="noStrike" cap="none" spc="0" baseline="0" dirty="0">
                <a:ln>
                  <a:noFill/>
                </a:ln>
                <a:solidFill>
                  <a:schemeClr val="bg1"/>
                </a:solidFill>
                <a:uFillTx/>
                <a:latin typeface="Lato Black"/>
                <a:ea typeface="Lato Black"/>
                <a:cs typeface="Lato Black"/>
                <a:sym typeface="Montserrat SemiBold"/>
              </a:defRPr>
            </a:lvl1pPr>
          </a:lstStyle>
          <a:p>
            <a:pPr lvl="0"/>
            <a:r>
              <a:rPr lang="en-US"/>
              <a:t>Title text</a:t>
            </a:r>
          </a:p>
        </p:txBody>
      </p:sp>
      <p:sp>
        <p:nvSpPr>
          <p:cNvPr id="4" name="Line">
            <a:extLst>
              <a:ext uri="{FF2B5EF4-FFF2-40B4-BE49-F238E27FC236}">
                <a16:creationId xmlns:a16="http://schemas.microsoft.com/office/drawing/2014/main" id="{044F6400-A651-67E4-DA78-4CEC92290ABE}"/>
              </a:ext>
            </a:extLst>
          </p:cNvPr>
          <p:cNvSpPr>
            <a:spLocks noGrp="1"/>
          </p:cNvSpPr>
          <p:nvPr>
            <p:ph type="body" sz="quarter" idx="48" hasCustomPrompt="1"/>
          </p:nvPr>
        </p:nvSpPr>
        <p:spPr>
          <a:xfrm>
            <a:off x="634670" y="5795735"/>
            <a:ext cx="916557" cy="45493"/>
          </a:xfrm>
          <a:prstGeom prst="rect">
            <a:avLst/>
          </a:prstGeom>
          <a:solidFill>
            <a:schemeClr val="bg1"/>
          </a:solidFill>
          <a:ln>
            <a:solidFill>
              <a:schemeClr val="accent1"/>
            </a:solidFill>
          </a:ln>
        </p:spPr>
        <p:txBody>
          <a:bodyPr lIns="0" tIns="0" rIns="0" bIns="0" anchor="b">
            <a:noAutofit/>
          </a:bodyPr>
          <a:lstStyle>
            <a:lvl1pPr algn="l">
              <a:defRPr lang="en-US" sz="127" dirty="0">
                <a:solidFill>
                  <a:srgbClr val="0A6CD1">
                    <a:alpha val="0"/>
                  </a:srgbClr>
                </a:solidFill>
              </a:defRPr>
            </a:lvl1pPr>
          </a:lstStyle>
          <a:p>
            <a:pPr lvl="0"/>
            <a:r>
              <a:rPr lang="en-US"/>
              <a:t>\</a:t>
            </a:r>
          </a:p>
        </p:txBody>
      </p:sp>
    </p:spTree>
    <p:extLst>
      <p:ext uri="{BB962C8B-B14F-4D97-AF65-F5344CB8AC3E}">
        <p14:creationId xmlns:p14="http://schemas.microsoft.com/office/powerpoint/2010/main" val="20757964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750" fill="hold"/>
                                        <p:tgtEl>
                                          <p:spTgt spid="16"/>
                                        </p:tgtEl>
                                        <p:attrNameLst>
                                          <p:attrName>ppt_x</p:attrName>
                                        </p:attrNameLst>
                                      </p:cBhvr>
                                      <p:tavLst>
                                        <p:tav tm="0">
                                          <p:val>
                                            <p:strVal val="1+#ppt_w/2"/>
                                          </p:val>
                                        </p:tav>
                                        <p:tav tm="100000">
                                          <p:val>
                                            <p:strVal val="#ppt_x"/>
                                          </p:val>
                                        </p:tav>
                                      </p:tavLst>
                                    </p:anim>
                                    <p:anim calcmode="lin" valueType="num">
                                      <p:cBhvr additive="base">
                                        <p:cTn id="8" dur="1750" fill="hold"/>
                                        <p:tgtEl>
                                          <p:spTgt spid="16"/>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180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1750"/>
                                        <p:tgtEl>
                                          <p:spTgt spid="2"/>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tmplLst>
          <p:tmpl>
            <p:tnLst>
              <p:par>
                <p:cTn presetID="22" presetClass="entr" presetSubtype="8" fill="hold" nodeType="withEffect">
                  <p:stCondLst>
                    <p:cond delay="1800"/>
                  </p:stCondLst>
                  <p:childTnLst>
                    <p:set>
                      <p:cBhvr>
                        <p:cTn dur="1" fill="hold">
                          <p:stCondLst>
                            <p:cond delay="0"/>
                          </p:stCondLst>
                        </p:cTn>
                        <p:tgtEl>
                          <p:spTgt spid="2"/>
                        </p:tgtEl>
                        <p:attrNameLst>
                          <p:attrName>style.visibility</p:attrName>
                        </p:attrNameLst>
                      </p:cBhvr>
                      <p:to>
                        <p:strVal val="visible"/>
                      </p:to>
                    </p:set>
                    <p:animEffect transition="in" filter="wipe(left)">
                      <p:cBhvr>
                        <p:cTn dur="1750"/>
                        <p:tgtEl>
                          <p:spTgt spid="2"/>
                        </p:tgtEl>
                      </p:cBhvr>
                    </p:animEffect>
                  </p:childTnLst>
                </p:cTn>
              </p:par>
            </p:tnLst>
          </p:tmpl>
        </p:tmplLst>
      </p:bldP>
      <p:bldP spid="4" grpId="0" animBg="1">
        <p:tmplLst>
          <p:tmpl>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750"/>
                        <p:tgtEl>
                          <p:spTgt spid="4"/>
                        </p:tgtEl>
                      </p:cBhvr>
                    </p:animEffect>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Large Photo with Foote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05F78D1-3D55-4960-96A7-1C9CD5DB31FE}"/>
              </a:ext>
            </a:extLst>
          </p:cNvPr>
          <p:cNvSpPr>
            <a:spLocks noGrp="1"/>
          </p:cNvSpPr>
          <p:nvPr>
            <p:ph type="pic" sz="quarter" idx="12" hasCustomPrompt="1"/>
          </p:nvPr>
        </p:nvSpPr>
        <p:spPr>
          <a:xfrm>
            <a:off x="0" y="2"/>
            <a:ext cx="12192000" cy="5904211"/>
          </a:xfrm>
          <a:custGeom>
            <a:avLst/>
            <a:gdLst>
              <a:gd name="connsiteX0" fmla="*/ 0 w 24384000"/>
              <a:gd name="connsiteY0" fmla="*/ 0 h 11808421"/>
              <a:gd name="connsiteX1" fmla="*/ 24384000 w 24384000"/>
              <a:gd name="connsiteY1" fmla="*/ 0 h 11808421"/>
              <a:gd name="connsiteX2" fmla="*/ 24384000 w 24384000"/>
              <a:gd name="connsiteY2" fmla="*/ 11808421 h 11808421"/>
              <a:gd name="connsiteX3" fmla="*/ 0 w 24384000"/>
              <a:gd name="connsiteY3" fmla="*/ 11808421 h 11808421"/>
            </a:gdLst>
            <a:ahLst/>
            <a:cxnLst>
              <a:cxn ang="0">
                <a:pos x="connsiteX0" y="connsiteY0"/>
              </a:cxn>
              <a:cxn ang="0">
                <a:pos x="connsiteX1" y="connsiteY1"/>
              </a:cxn>
              <a:cxn ang="0">
                <a:pos x="connsiteX2" y="connsiteY2"/>
              </a:cxn>
              <a:cxn ang="0">
                <a:pos x="connsiteX3" y="connsiteY3"/>
              </a:cxn>
            </a:cxnLst>
            <a:rect l="l" t="t" r="r" b="b"/>
            <a:pathLst>
              <a:path w="24384000" h="11808421">
                <a:moveTo>
                  <a:pt x="0" y="0"/>
                </a:moveTo>
                <a:lnTo>
                  <a:pt x="24384000" y="0"/>
                </a:lnTo>
                <a:lnTo>
                  <a:pt x="24384000" y="11808421"/>
                </a:lnTo>
                <a:lnTo>
                  <a:pt x="0" y="11808421"/>
                </a:lnTo>
                <a:close/>
              </a:path>
            </a:pathLst>
          </a:custGeom>
          <a:solidFill>
            <a:srgbClr val="005595"/>
          </a:solidFill>
        </p:spPr>
        <p:txBody>
          <a:bodyPr wrap="square" anchor="ctr">
            <a:noAutofit/>
          </a:bodyPr>
          <a:lstStyle>
            <a:lvl1pPr>
              <a:defRPr sz="400"/>
            </a:lvl1pPr>
          </a:lstStyle>
          <a:p>
            <a:r>
              <a:rPr lang="en-MN"/>
              <a:t>+</a:t>
            </a:r>
          </a:p>
        </p:txBody>
      </p:sp>
    </p:spTree>
    <p:extLst>
      <p:ext uri="{BB962C8B-B14F-4D97-AF65-F5344CB8AC3E}">
        <p14:creationId xmlns:p14="http://schemas.microsoft.com/office/powerpoint/2010/main" val="9176401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Gallery 1">
    <p:spTree>
      <p:nvGrpSpPr>
        <p:cNvPr id="1" name=""/>
        <p:cNvGrpSpPr/>
        <p:nvPr/>
      </p:nvGrpSpPr>
      <p:grpSpPr>
        <a:xfrm>
          <a:off x="0" y="0"/>
          <a:ext cx="0" cy="0"/>
          <a:chOff x="0" y="0"/>
          <a:chExt cx="0" cy="0"/>
        </a:xfrm>
      </p:grpSpPr>
      <p:sp>
        <p:nvSpPr>
          <p:cNvPr id="33" name="Picture Placeholder 32">
            <a:extLst>
              <a:ext uri="{FF2B5EF4-FFF2-40B4-BE49-F238E27FC236}">
                <a16:creationId xmlns:a16="http://schemas.microsoft.com/office/drawing/2014/main" id="{9E30226A-49CC-4F36-90AD-B21BF17EFCFE}"/>
              </a:ext>
            </a:extLst>
          </p:cNvPr>
          <p:cNvSpPr>
            <a:spLocks noGrp="1"/>
          </p:cNvSpPr>
          <p:nvPr>
            <p:ph type="pic" sz="quarter" idx="12" hasCustomPrompt="1"/>
          </p:nvPr>
        </p:nvSpPr>
        <p:spPr>
          <a:xfrm>
            <a:off x="0" y="953370"/>
            <a:ext cx="2438400" cy="2476501"/>
          </a:xfrm>
          <a:custGeom>
            <a:avLst/>
            <a:gdLst>
              <a:gd name="connsiteX0" fmla="*/ 0 w 4876800"/>
              <a:gd name="connsiteY0" fmla="*/ 0 h 4953001"/>
              <a:gd name="connsiteX1" fmla="*/ 4876800 w 4876800"/>
              <a:gd name="connsiteY1" fmla="*/ 0 h 4953001"/>
              <a:gd name="connsiteX2" fmla="*/ 4876800 w 4876800"/>
              <a:gd name="connsiteY2" fmla="*/ 4953001 h 4953001"/>
              <a:gd name="connsiteX3" fmla="*/ 0 w 4876800"/>
              <a:gd name="connsiteY3" fmla="*/ 4953001 h 4953001"/>
            </a:gdLst>
            <a:ahLst/>
            <a:cxnLst>
              <a:cxn ang="0">
                <a:pos x="connsiteX0" y="connsiteY0"/>
              </a:cxn>
              <a:cxn ang="0">
                <a:pos x="connsiteX1" y="connsiteY1"/>
              </a:cxn>
              <a:cxn ang="0">
                <a:pos x="connsiteX2" y="connsiteY2"/>
              </a:cxn>
              <a:cxn ang="0">
                <a:pos x="connsiteX3" y="connsiteY3"/>
              </a:cxn>
            </a:cxnLst>
            <a:rect l="l" t="t" r="r" b="b"/>
            <a:pathLst>
              <a:path w="4876800" h="4953001">
                <a:moveTo>
                  <a:pt x="0" y="0"/>
                </a:moveTo>
                <a:lnTo>
                  <a:pt x="4876800" y="0"/>
                </a:lnTo>
                <a:lnTo>
                  <a:pt x="4876800" y="4953001"/>
                </a:lnTo>
                <a:lnTo>
                  <a:pt x="0" y="4953001"/>
                </a:lnTo>
                <a:close/>
              </a:path>
            </a:pathLst>
          </a:custGeom>
          <a:solidFill>
            <a:srgbClr val="E4EBF5"/>
          </a:solidFill>
        </p:spPr>
        <p:txBody>
          <a:bodyPr wrap="square" anchor="ctr">
            <a:noAutofit/>
          </a:bodyPr>
          <a:lstStyle>
            <a:lvl1pPr>
              <a:defRPr sz="400"/>
            </a:lvl1pPr>
          </a:lstStyle>
          <a:p>
            <a:r>
              <a:rPr lang="en-MN"/>
              <a:t>+</a:t>
            </a:r>
          </a:p>
        </p:txBody>
      </p:sp>
      <p:sp>
        <p:nvSpPr>
          <p:cNvPr id="34" name="Picture Placeholder 33">
            <a:extLst>
              <a:ext uri="{FF2B5EF4-FFF2-40B4-BE49-F238E27FC236}">
                <a16:creationId xmlns:a16="http://schemas.microsoft.com/office/drawing/2014/main" id="{EE5C3493-349B-47CE-B73E-FC6C256ADB43}"/>
              </a:ext>
            </a:extLst>
          </p:cNvPr>
          <p:cNvSpPr>
            <a:spLocks noGrp="1"/>
          </p:cNvSpPr>
          <p:nvPr>
            <p:ph type="pic" sz="quarter" idx="13" hasCustomPrompt="1"/>
          </p:nvPr>
        </p:nvSpPr>
        <p:spPr>
          <a:xfrm>
            <a:off x="2438400" y="953370"/>
            <a:ext cx="2438400" cy="2476501"/>
          </a:xfrm>
          <a:custGeom>
            <a:avLst/>
            <a:gdLst>
              <a:gd name="connsiteX0" fmla="*/ 0 w 4876800"/>
              <a:gd name="connsiteY0" fmla="*/ 0 h 4953001"/>
              <a:gd name="connsiteX1" fmla="*/ 4876800 w 4876800"/>
              <a:gd name="connsiteY1" fmla="*/ 0 h 4953001"/>
              <a:gd name="connsiteX2" fmla="*/ 4876800 w 4876800"/>
              <a:gd name="connsiteY2" fmla="*/ 4953001 h 4953001"/>
              <a:gd name="connsiteX3" fmla="*/ 0 w 4876800"/>
              <a:gd name="connsiteY3" fmla="*/ 4953001 h 4953001"/>
            </a:gdLst>
            <a:ahLst/>
            <a:cxnLst>
              <a:cxn ang="0">
                <a:pos x="connsiteX0" y="connsiteY0"/>
              </a:cxn>
              <a:cxn ang="0">
                <a:pos x="connsiteX1" y="connsiteY1"/>
              </a:cxn>
              <a:cxn ang="0">
                <a:pos x="connsiteX2" y="connsiteY2"/>
              </a:cxn>
              <a:cxn ang="0">
                <a:pos x="connsiteX3" y="connsiteY3"/>
              </a:cxn>
            </a:cxnLst>
            <a:rect l="l" t="t" r="r" b="b"/>
            <a:pathLst>
              <a:path w="4876800" h="4953001">
                <a:moveTo>
                  <a:pt x="0" y="0"/>
                </a:moveTo>
                <a:lnTo>
                  <a:pt x="4876800" y="0"/>
                </a:lnTo>
                <a:lnTo>
                  <a:pt x="4876800" y="4953001"/>
                </a:lnTo>
                <a:lnTo>
                  <a:pt x="0" y="4953001"/>
                </a:lnTo>
                <a:close/>
              </a:path>
            </a:pathLst>
          </a:custGeom>
          <a:solidFill>
            <a:srgbClr val="DDE5F0"/>
          </a:solidFill>
        </p:spPr>
        <p:txBody>
          <a:bodyPr wrap="square" anchor="ctr">
            <a:noAutofit/>
          </a:bodyPr>
          <a:lstStyle>
            <a:lvl1pPr>
              <a:defRPr sz="400"/>
            </a:lvl1pPr>
          </a:lstStyle>
          <a:p>
            <a:r>
              <a:rPr lang="en-MN"/>
              <a:t>+</a:t>
            </a:r>
          </a:p>
        </p:txBody>
      </p:sp>
      <p:sp>
        <p:nvSpPr>
          <p:cNvPr id="35" name="Picture Placeholder 34">
            <a:extLst>
              <a:ext uri="{FF2B5EF4-FFF2-40B4-BE49-F238E27FC236}">
                <a16:creationId xmlns:a16="http://schemas.microsoft.com/office/drawing/2014/main" id="{B9378743-78A8-4105-83AA-BCED360AEB59}"/>
              </a:ext>
            </a:extLst>
          </p:cNvPr>
          <p:cNvSpPr>
            <a:spLocks noGrp="1"/>
          </p:cNvSpPr>
          <p:nvPr>
            <p:ph type="pic" sz="quarter" idx="14" hasCustomPrompt="1"/>
          </p:nvPr>
        </p:nvSpPr>
        <p:spPr>
          <a:xfrm>
            <a:off x="4876801" y="953370"/>
            <a:ext cx="2438401" cy="2476501"/>
          </a:xfrm>
          <a:custGeom>
            <a:avLst/>
            <a:gdLst>
              <a:gd name="connsiteX0" fmla="*/ 0 w 4876801"/>
              <a:gd name="connsiteY0" fmla="*/ 0 h 4953001"/>
              <a:gd name="connsiteX1" fmla="*/ 4876801 w 4876801"/>
              <a:gd name="connsiteY1" fmla="*/ 0 h 4953001"/>
              <a:gd name="connsiteX2" fmla="*/ 4876801 w 4876801"/>
              <a:gd name="connsiteY2" fmla="*/ 4953001 h 4953001"/>
              <a:gd name="connsiteX3" fmla="*/ 0 w 4876801"/>
              <a:gd name="connsiteY3" fmla="*/ 4953001 h 4953001"/>
            </a:gdLst>
            <a:ahLst/>
            <a:cxnLst>
              <a:cxn ang="0">
                <a:pos x="connsiteX0" y="connsiteY0"/>
              </a:cxn>
              <a:cxn ang="0">
                <a:pos x="connsiteX1" y="connsiteY1"/>
              </a:cxn>
              <a:cxn ang="0">
                <a:pos x="connsiteX2" y="connsiteY2"/>
              </a:cxn>
              <a:cxn ang="0">
                <a:pos x="connsiteX3" y="connsiteY3"/>
              </a:cxn>
            </a:cxnLst>
            <a:rect l="l" t="t" r="r" b="b"/>
            <a:pathLst>
              <a:path w="4876801" h="4953001">
                <a:moveTo>
                  <a:pt x="0" y="0"/>
                </a:moveTo>
                <a:lnTo>
                  <a:pt x="4876801" y="0"/>
                </a:lnTo>
                <a:lnTo>
                  <a:pt x="4876801" y="4953001"/>
                </a:lnTo>
                <a:lnTo>
                  <a:pt x="0" y="4953001"/>
                </a:lnTo>
                <a:close/>
              </a:path>
            </a:pathLst>
          </a:custGeom>
          <a:solidFill>
            <a:srgbClr val="E4EBF5"/>
          </a:solidFill>
        </p:spPr>
        <p:txBody>
          <a:bodyPr wrap="square" anchor="ctr">
            <a:noAutofit/>
          </a:bodyPr>
          <a:lstStyle>
            <a:lvl1pPr>
              <a:defRPr sz="400"/>
            </a:lvl1pPr>
          </a:lstStyle>
          <a:p>
            <a:r>
              <a:rPr lang="en-MN"/>
              <a:t>+</a:t>
            </a:r>
          </a:p>
        </p:txBody>
      </p:sp>
      <p:sp>
        <p:nvSpPr>
          <p:cNvPr id="36" name="Picture Placeholder 35">
            <a:extLst>
              <a:ext uri="{FF2B5EF4-FFF2-40B4-BE49-F238E27FC236}">
                <a16:creationId xmlns:a16="http://schemas.microsoft.com/office/drawing/2014/main" id="{B3C280E6-FE9F-464E-823C-6075529F10D0}"/>
              </a:ext>
            </a:extLst>
          </p:cNvPr>
          <p:cNvSpPr>
            <a:spLocks noGrp="1"/>
          </p:cNvSpPr>
          <p:nvPr>
            <p:ph type="pic" sz="quarter" idx="15" hasCustomPrompt="1"/>
          </p:nvPr>
        </p:nvSpPr>
        <p:spPr>
          <a:xfrm>
            <a:off x="7315200" y="953370"/>
            <a:ext cx="2438400" cy="2476501"/>
          </a:xfrm>
          <a:custGeom>
            <a:avLst/>
            <a:gdLst>
              <a:gd name="connsiteX0" fmla="*/ 0 w 4876800"/>
              <a:gd name="connsiteY0" fmla="*/ 0 h 4953001"/>
              <a:gd name="connsiteX1" fmla="*/ 4876800 w 4876800"/>
              <a:gd name="connsiteY1" fmla="*/ 0 h 4953001"/>
              <a:gd name="connsiteX2" fmla="*/ 4876800 w 4876800"/>
              <a:gd name="connsiteY2" fmla="*/ 4953001 h 4953001"/>
              <a:gd name="connsiteX3" fmla="*/ 0 w 4876800"/>
              <a:gd name="connsiteY3" fmla="*/ 4953001 h 4953001"/>
            </a:gdLst>
            <a:ahLst/>
            <a:cxnLst>
              <a:cxn ang="0">
                <a:pos x="connsiteX0" y="connsiteY0"/>
              </a:cxn>
              <a:cxn ang="0">
                <a:pos x="connsiteX1" y="connsiteY1"/>
              </a:cxn>
              <a:cxn ang="0">
                <a:pos x="connsiteX2" y="connsiteY2"/>
              </a:cxn>
              <a:cxn ang="0">
                <a:pos x="connsiteX3" y="connsiteY3"/>
              </a:cxn>
            </a:cxnLst>
            <a:rect l="l" t="t" r="r" b="b"/>
            <a:pathLst>
              <a:path w="4876800" h="4953001">
                <a:moveTo>
                  <a:pt x="0" y="0"/>
                </a:moveTo>
                <a:lnTo>
                  <a:pt x="4876800" y="0"/>
                </a:lnTo>
                <a:lnTo>
                  <a:pt x="4876800" y="4953001"/>
                </a:lnTo>
                <a:lnTo>
                  <a:pt x="0" y="4953001"/>
                </a:lnTo>
                <a:close/>
              </a:path>
            </a:pathLst>
          </a:custGeom>
          <a:solidFill>
            <a:srgbClr val="DDE5F0"/>
          </a:solidFill>
        </p:spPr>
        <p:txBody>
          <a:bodyPr wrap="square" anchor="ctr">
            <a:noAutofit/>
          </a:bodyPr>
          <a:lstStyle>
            <a:lvl1pPr>
              <a:defRPr sz="400"/>
            </a:lvl1pPr>
          </a:lstStyle>
          <a:p>
            <a:r>
              <a:rPr lang="en-MN"/>
              <a:t>+</a:t>
            </a:r>
          </a:p>
        </p:txBody>
      </p:sp>
      <p:sp>
        <p:nvSpPr>
          <p:cNvPr id="37" name="Picture Placeholder 36">
            <a:extLst>
              <a:ext uri="{FF2B5EF4-FFF2-40B4-BE49-F238E27FC236}">
                <a16:creationId xmlns:a16="http://schemas.microsoft.com/office/drawing/2014/main" id="{71C3AAA1-8F9F-44E5-B93A-3D989A1FDAB0}"/>
              </a:ext>
            </a:extLst>
          </p:cNvPr>
          <p:cNvSpPr>
            <a:spLocks noGrp="1"/>
          </p:cNvSpPr>
          <p:nvPr>
            <p:ph type="pic" sz="quarter" idx="16" hasCustomPrompt="1"/>
          </p:nvPr>
        </p:nvSpPr>
        <p:spPr>
          <a:xfrm>
            <a:off x="9753600" y="953370"/>
            <a:ext cx="2438400" cy="2476501"/>
          </a:xfrm>
          <a:custGeom>
            <a:avLst/>
            <a:gdLst>
              <a:gd name="connsiteX0" fmla="*/ 0 w 4876800"/>
              <a:gd name="connsiteY0" fmla="*/ 0 h 4953001"/>
              <a:gd name="connsiteX1" fmla="*/ 4876800 w 4876800"/>
              <a:gd name="connsiteY1" fmla="*/ 0 h 4953001"/>
              <a:gd name="connsiteX2" fmla="*/ 4876800 w 4876800"/>
              <a:gd name="connsiteY2" fmla="*/ 4953001 h 4953001"/>
              <a:gd name="connsiteX3" fmla="*/ 0 w 4876800"/>
              <a:gd name="connsiteY3" fmla="*/ 4953001 h 4953001"/>
            </a:gdLst>
            <a:ahLst/>
            <a:cxnLst>
              <a:cxn ang="0">
                <a:pos x="connsiteX0" y="connsiteY0"/>
              </a:cxn>
              <a:cxn ang="0">
                <a:pos x="connsiteX1" y="connsiteY1"/>
              </a:cxn>
              <a:cxn ang="0">
                <a:pos x="connsiteX2" y="connsiteY2"/>
              </a:cxn>
              <a:cxn ang="0">
                <a:pos x="connsiteX3" y="connsiteY3"/>
              </a:cxn>
            </a:cxnLst>
            <a:rect l="l" t="t" r="r" b="b"/>
            <a:pathLst>
              <a:path w="4876800" h="4953001">
                <a:moveTo>
                  <a:pt x="0" y="0"/>
                </a:moveTo>
                <a:lnTo>
                  <a:pt x="4876800" y="0"/>
                </a:lnTo>
                <a:lnTo>
                  <a:pt x="4876800" y="4953001"/>
                </a:lnTo>
                <a:lnTo>
                  <a:pt x="0" y="4953001"/>
                </a:lnTo>
                <a:close/>
              </a:path>
            </a:pathLst>
          </a:custGeom>
          <a:solidFill>
            <a:srgbClr val="E4EBF5"/>
          </a:solidFill>
        </p:spPr>
        <p:txBody>
          <a:bodyPr wrap="square" anchor="ctr">
            <a:noAutofit/>
          </a:bodyPr>
          <a:lstStyle>
            <a:lvl1pPr>
              <a:defRPr sz="400"/>
            </a:lvl1pPr>
          </a:lstStyle>
          <a:p>
            <a:r>
              <a:rPr lang="en-MN"/>
              <a:t>+</a:t>
            </a:r>
          </a:p>
        </p:txBody>
      </p:sp>
      <p:sp>
        <p:nvSpPr>
          <p:cNvPr id="38" name="Picture Placeholder 37">
            <a:extLst>
              <a:ext uri="{FF2B5EF4-FFF2-40B4-BE49-F238E27FC236}">
                <a16:creationId xmlns:a16="http://schemas.microsoft.com/office/drawing/2014/main" id="{C6751EBC-6117-4E0F-A725-6A646F728750}"/>
              </a:ext>
            </a:extLst>
          </p:cNvPr>
          <p:cNvSpPr>
            <a:spLocks noGrp="1"/>
          </p:cNvSpPr>
          <p:nvPr>
            <p:ph type="pic" sz="quarter" idx="17" hasCustomPrompt="1"/>
          </p:nvPr>
        </p:nvSpPr>
        <p:spPr>
          <a:xfrm>
            <a:off x="0" y="3427853"/>
            <a:ext cx="2438400" cy="2476501"/>
          </a:xfrm>
          <a:custGeom>
            <a:avLst/>
            <a:gdLst>
              <a:gd name="connsiteX0" fmla="*/ 0 w 4876800"/>
              <a:gd name="connsiteY0" fmla="*/ 0 h 4953001"/>
              <a:gd name="connsiteX1" fmla="*/ 4876800 w 4876800"/>
              <a:gd name="connsiteY1" fmla="*/ 0 h 4953001"/>
              <a:gd name="connsiteX2" fmla="*/ 4876800 w 4876800"/>
              <a:gd name="connsiteY2" fmla="*/ 4953001 h 4953001"/>
              <a:gd name="connsiteX3" fmla="*/ 0 w 4876800"/>
              <a:gd name="connsiteY3" fmla="*/ 4953001 h 4953001"/>
            </a:gdLst>
            <a:ahLst/>
            <a:cxnLst>
              <a:cxn ang="0">
                <a:pos x="connsiteX0" y="connsiteY0"/>
              </a:cxn>
              <a:cxn ang="0">
                <a:pos x="connsiteX1" y="connsiteY1"/>
              </a:cxn>
              <a:cxn ang="0">
                <a:pos x="connsiteX2" y="connsiteY2"/>
              </a:cxn>
              <a:cxn ang="0">
                <a:pos x="connsiteX3" y="connsiteY3"/>
              </a:cxn>
            </a:cxnLst>
            <a:rect l="l" t="t" r="r" b="b"/>
            <a:pathLst>
              <a:path w="4876800" h="4953001">
                <a:moveTo>
                  <a:pt x="0" y="0"/>
                </a:moveTo>
                <a:lnTo>
                  <a:pt x="4876800" y="0"/>
                </a:lnTo>
                <a:lnTo>
                  <a:pt x="4876800" y="4953001"/>
                </a:lnTo>
                <a:lnTo>
                  <a:pt x="0" y="4953001"/>
                </a:lnTo>
                <a:close/>
              </a:path>
            </a:pathLst>
          </a:custGeom>
          <a:solidFill>
            <a:srgbClr val="DDE5F0"/>
          </a:solidFill>
        </p:spPr>
        <p:txBody>
          <a:bodyPr wrap="square" anchor="ctr">
            <a:noAutofit/>
          </a:bodyPr>
          <a:lstStyle>
            <a:lvl1pPr>
              <a:defRPr sz="400"/>
            </a:lvl1pPr>
          </a:lstStyle>
          <a:p>
            <a:r>
              <a:rPr lang="en-MN"/>
              <a:t>+</a:t>
            </a:r>
          </a:p>
        </p:txBody>
      </p:sp>
      <p:sp>
        <p:nvSpPr>
          <p:cNvPr id="39" name="Picture Placeholder 38">
            <a:extLst>
              <a:ext uri="{FF2B5EF4-FFF2-40B4-BE49-F238E27FC236}">
                <a16:creationId xmlns:a16="http://schemas.microsoft.com/office/drawing/2014/main" id="{04687145-8690-4F6D-80B5-F14CC42D16BD}"/>
              </a:ext>
            </a:extLst>
          </p:cNvPr>
          <p:cNvSpPr>
            <a:spLocks noGrp="1"/>
          </p:cNvSpPr>
          <p:nvPr>
            <p:ph type="pic" sz="quarter" idx="18" hasCustomPrompt="1"/>
          </p:nvPr>
        </p:nvSpPr>
        <p:spPr>
          <a:xfrm>
            <a:off x="2438400" y="3427853"/>
            <a:ext cx="2438400" cy="2476501"/>
          </a:xfrm>
          <a:custGeom>
            <a:avLst/>
            <a:gdLst>
              <a:gd name="connsiteX0" fmla="*/ 0 w 4876800"/>
              <a:gd name="connsiteY0" fmla="*/ 0 h 4953001"/>
              <a:gd name="connsiteX1" fmla="*/ 4876800 w 4876800"/>
              <a:gd name="connsiteY1" fmla="*/ 0 h 4953001"/>
              <a:gd name="connsiteX2" fmla="*/ 4876800 w 4876800"/>
              <a:gd name="connsiteY2" fmla="*/ 4953001 h 4953001"/>
              <a:gd name="connsiteX3" fmla="*/ 0 w 4876800"/>
              <a:gd name="connsiteY3" fmla="*/ 4953001 h 4953001"/>
            </a:gdLst>
            <a:ahLst/>
            <a:cxnLst>
              <a:cxn ang="0">
                <a:pos x="connsiteX0" y="connsiteY0"/>
              </a:cxn>
              <a:cxn ang="0">
                <a:pos x="connsiteX1" y="connsiteY1"/>
              </a:cxn>
              <a:cxn ang="0">
                <a:pos x="connsiteX2" y="connsiteY2"/>
              </a:cxn>
              <a:cxn ang="0">
                <a:pos x="connsiteX3" y="connsiteY3"/>
              </a:cxn>
            </a:cxnLst>
            <a:rect l="l" t="t" r="r" b="b"/>
            <a:pathLst>
              <a:path w="4876800" h="4953001">
                <a:moveTo>
                  <a:pt x="0" y="0"/>
                </a:moveTo>
                <a:lnTo>
                  <a:pt x="4876800" y="0"/>
                </a:lnTo>
                <a:lnTo>
                  <a:pt x="4876800" y="4953001"/>
                </a:lnTo>
                <a:lnTo>
                  <a:pt x="0" y="4953001"/>
                </a:lnTo>
                <a:close/>
              </a:path>
            </a:pathLst>
          </a:custGeom>
          <a:solidFill>
            <a:srgbClr val="E4EBF5"/>
          </a:solidFill>
        </p:spPr>
        <p:txBody>
          <a:bodyPr wrap="square" anchor="ctr">
            <a:noAutofit/>
          </a:bodyPr>
          <a:lstStyle>
            <a:lvl1pPr>
              <a:defRPr sz="400"/>
            </a:lvl1pPr>
          </a:lstStyle>
          <a:p>
            <a:r>
              <a:rPr lang="en-MN"/>
              <a:t>+</a:t>
            </a:r>
          </a:p>
        </p:txBody>
      </p:sp>
      <p:sp>
        <p:nvSpPr>
          <p:cNvPr id="40" name="Picture Placeholder 39">
            <a:extLst>
              <a:ext uri="{FF2B5EF4-FFF2-40B4-BE49-F238E27FC236}">
                <a16:creationId xmlns:a16="http://schemas.microsoft.com/office/drawing/2014/main" id="{6C80C782-17FB-453B-96F4-5F83DB6A70FA}"/>
              </a:ext>
            </a:extLst>
          </p:cNvPr>
          <p:cNvSpPr>
            <a:spLocks noGrp="1"/>
          </p:cNvSpPr>
          <p:nvPr>
            <p:ph type="pic" sz="quarter" idx="19" hasCustomPrompt="1"/>
          </p:nvPr>
        </p:nvSpPr>
        <p:spPr>
          <a:xfrm>
            <a:off x="4876801" y="3427853"/>
            <a:ext cx="2438401" cy="2476501"/>
          </a:xfrm>
          <a:custGeom>
            <a:avLst/>
            <a:gdLst>
              <a:gd name="connsiteX0" fmla="*/ 0 w 4876801"/>
              <a:gd name="connsiteY0" fmla="*/ 0 h 4953001"/>
              <a:gd name="connsiteX1" fmla="*/ 4876801 w 4876801"/>
              <a:gd name="connsiteY1" fmla="*/ 0 h 4953001"/>
              <a:gd name="connsiteX2" fmla="*/ 4876801 w 4876801"/>
              <a:gd name="connsiteY2" fmla="*/ 4953001 h 4953001"/>
              <a:gd name="connsiteX3" fmla="*/ 0 w 4876801"/>
              <a:gd name="connsiteY3" fmla="*/ 4953001 h 4953001"/>
            </a:gdLst>
            <a:ahLst/>
            <a:cxnLst>
              <a:cxn ang="0">
                <a:pos x="connsiteX0" y="connsiteY0"/>
              </a:cxn>
              <a:cxn ang="0">
                <a:pos x="connsiteX1" y="connsiteY1"/>
              </a:cxn>
              <a:cxn ang="0">
                <a:pos x="connsiteX2" y="connsiteY2"/>
              </a:cxn>
              <a:cxn ang="0">
                <a:pos x="connsiteX3" y="connsiteY3"/>
              </a:cxn>
            </a:cxnLst>
            <a:rect l="l" t="t" r="r" b="b"/>
            <a:pathLst>
              <a:path w="4876801" h="4953001">
                <a:moveTo>
                  <a:pt x="0" y="0"/>
                </a:moveTo>
                <a:lnTo>
                  <a:pt x="4876801" y="0"/>
                </a:lnTo>
                <a:lnTo>
                  <a:pt x="4876801" y="4953001"/>
                </a:lnTo>
                <a:lnTo>
                  <a:pt x="0" y="4953001"/>
                </a:lnTo>
                <a:close/>
              </a:path>
            </a:pathLst>
          </a:custGeom>
          <a:solidFill>
            <a:srgbClr val="DDE5F0"/>
          </a:solidFill>
        </p:spPr>
        <p:txBody>
          <a:bodyPr wrap="square" anchor="ctr">
            <a:noAutofit/>
          </a:bodyPr>
          <a:lstStyle>
            <a:lvl1pPr>
              <a:defRPr sz="400"/>
            </a:lvl1pPr>
          </a:lstStyle>
          <a:p>
            <a:r>
              <a:rPr lang="en-MN"/>
              <a:t>+</a:t>
            </a:r>
          </a:p>
        </p:txBody>
      </p:sp>
      <p:sp>
        <p:nvSpPr>
          <p:cNvPr id="41" name="Picture Placeholder 40">
            <a:extLst>
              <a:ext uri="{FF2B5EF4-FFF2-40B4-BE49-F238E27FC236}">
                <a16:creationId xmlns:a16="http://schemas.microsoft.com/office/drawing/2014/main" id="{0BF4F48F-BAE2-44D0-A904-F79B4186BC00}"/>
              </a:ext>
            </a:extLst>
          </p:cNvPr>
          <p:cNvSpPr>
            <a:spLocks noGrp="1"/>
          </p:cNvSpPr>
          <p:nvPr>
            <p:ph type="pic" sz="quarter" idx="20" hasCustomPrompt="1"/>
          </p:nvPr>
        </p:nvSpPr>
        <p:spPr>
          <a:xfrm>
            <a:off x="7315200" y="3427853"/>
            <a:ext cx="2438400" cy="2476501"/>
          </a:xfrm>
          <a:custGeom>
            <a:avLst/>
            <a:gdLst>
              <a:gd name="connsiteX0" fmla="*/ 0 w 4876800"/>
              <a:gd name="connsiteY0" fmla="*/ 0 h 4953001"/>
              <a:gd name="connsiteX1" fmla="*/ 4876800 w 4876800"/>
              <a:gd name="connsiteY1" fmla="*/ 0 h 4953001"/>
              <a:gd name="connsiteX2" fmla="*/ 4876800 w 4876800"/>
              <a:gd name="connsiteY2" fmla="*/ 4953001 h 4953001"/>
              <a:gd name="connsiteX3" fmla="*/ 0 w 4876800"/>
              <a:gd name="connsiteY3" fmla="*/ 4953001 h 4953001"/>
            </a:gdLst>
            <a:ahLst/>
            <a:cxnLst>
              <a:cxn ang="0">
                <a:pos x="connsiteX0" y="connsiteY0"/>
              </a:cxn>
              <a:cxn ang="0">
                <a:pos x="connsiteX1" y="connsiteY1"/>
              </a:cxn>
              <a:cxn ang="0">
                <a:pos x="connsiteX2" y="connsiteY2"/>
              </a:cxn>
              <a:cxn ang="0">
                <a:pos x="connsiteX3" y="connsiteY3"/>
              </a:cxn>
            </a:cxnLst>
            <a:rect l="l" t="t" r="r" b="b"/>
            <a:pathLst>
              <a:path w="4876800" h="4953001">
                <a:moveTo>
                  <a:pt x="0" y="0"/>
                </a:moveTo>
                <a:lnTo>
                  <a:pt x="4876800" y="0"/>
                </a:lnTo>
                <a:lnTo>
                  <a:pt x="4876800" y="4953001"/>
                </a:lnTo>
                <a:lnTo>
                  <a:pt x="0" y="4953001"/>
                </a:lnTo>
                <a:close/>
              </a:path>
            </a:pathLst>
          </a:custGeom>
          <a:solidFill>
            <a:srgbClr val="E4EBF5"/>
          </a:solidFill>
        </p:spPr>
        <p:txBody>
          <a:bodyPr wrap="square" anchor="ctr">
            <a:noAutofit/>
          </a:bodyPr>
          <a:lstStyle>
            <a:lvl1pPr>
              <a:defRPr sz="400"/>
            </a:lvl1pPr>
          </a:lstStyle>
          <a:p>
            <a:r>
              <a:rPr lang="en-MN"/>
              <a:t>+</a:t>
            </a:r>
          </a:p>
        </p:txBody>
      </p:sp>
      <p:sp>
        <p:nvSpPr>
          <p:cNvPr id="42" name="Picture Placeholder 41">
            <a:extLst>
              <a:ext uri="{FF2B5EF4-FFF2-40B4-BE49-F238E27FC236}">
                <a16:creationId xmlns:a16="http://schemas.microsoft.com/office/drawing/2014/main" id="{E910D43A-AFE7-4BFF-97BD-56ED6A69D9B1}"/>
              </a:ext>
            </a:extLst>
          </p:cNvPr>
          <p:cNvSpPr>
            <a:spLocks noGrp="1"/>
          </p:cNvSpPr>
          <p:nvPr>
            <p:ph type="pic" sz="quarter" idx="21" hasCustomPrompt="1"/>
          </p:nvPr>
        </p:nvSpPr>
        <p:spPr>
          <a:xfrm>
            <a:off x="9753600" y="3427852"/>
            <a:ext cx="2438400" cy="2476501"/>
          </a:xfrm>
          <a:custGeom>
            <a:avLst/>
            <a:gdLst>
              <a:gd name="connsiteX0" fmla="*/ 0 w 4876800"/>
              <a:gd name="connsiteY0" fmla="*/ 0 h 4953001"/>
              <a:gd name="connsiteX1" fmla="*/ 4876800 w 4876800"/>
              <a:gd name="connsiteY1" fmla="*/ 0 h 4953001"/>
              <a:gd name="connsiteX2" fmla="*/ 4876800 w 4876800"/>
              <a:gd name="connsiteY2" fmla="*/ 4953001 h 4953001"/>
              <a:gd name="connsiteX3" fmla="*/ 0 w 4876800"/>
              <a:gd name="connsiteY3" fmla="*/ 4953001 h 4953001"/>
            </a:gdLst>
            <a:ahLst/>
            <a:cxnLst>
              <a:cxn ang="0">
                <a:pos x="connsiteX0" y="connsiteY0"/>
              </a:cxn>
              <a:cxn ang="0">
                <a:pos x="connsiteX1" y="connsiteY1"/>
              </a:cxn>
              <a:cxn ang="0">
                <a:pos x="connsiteX2" y="connsiteY2"/>
              </a:cxn>
              <a:cxn ang="0">
                <a:pos x="connsiteX3" y="connsiteY3"/>
              </a:cxn>
            </a:cxnLst>
            <a:rect l="l" t="t" r="r" b="b"/>
            <a:pathLst>
              <a:path w="4876800" h="4953001">
                <a:moveTo>
                  <a:pt x="0" y="0"/>
                </a:moveTo>
                <a:lnTo>
                  <a:pt x="4876800" y="0"/>
                </a:lnTo>
                <a:lnTo>
                  <a:pt x="4876800" y="4953001"/>
                </a:lnTo>
                <a:lnTo>
                  <a:pt x="0" y="4953001"/>
                </a:lnTo>
                <a:close/>
              </a:path>
            </a:pathLst>
          </a:custGeom>
          <a:solidFill>
            <a:srgbClr val="DDE5F0"/>
          </a:solidFill>
        </p:spPr>
        <p:txBody>
          <a:bodyPr wrap="square" anchor="ctr">
            <a:noAutofit/>
          </a:bodyPr>
          <a:lstStyle>
            <a:lvl1pPr>
              <a:defRPr sz="400"/>
            </a:lvl1pPr>
          </a:lstStyle>
          <a:p>
            <a:r>
              <a:rPr lang="en-MN"/>
              <a:t>+</a:t>
            </a:r>
          </a:p>
        </p:txBody>
      </p:sp>
      <p:sp>
        <p:nvSpPr>
          <p:cNvPr id="2" name="Title 1">
            <a:extLst>
              <a:ext uri="{FF2B5EF4-FFF2-40B4-BE49-F238E27FC236}">
                <a16:creationId xmlns:a16="http://schemas.microsoft.com/office/drawing/2014/main" id="{7A7DCF6C-0799-5E4D-CC36-168F87BEF594}"/>
              </a:ext>
            </a:extLst>
          </p:cNvPr>
          <p:cNvSpPr>
            <a:spLocks noGrp="1"/>
          </p:cNvSpPr>
          <p:nvPr>
            <p:ph type="title" hasCustomPrompt="1"/>
          </p:nvPr>
        </p:nvSpPr>
        <p:spPr>
          <a:xfrm>
            <a:off x="971852" y="212421"/>
            <a:ext cx="10515600" cy="457200"/>
          </a:xfrm>
          <a:prstGeom prst="rect">
            <a:avLst/>
          </a:prstGeom>
        </p:spPr>
        <p:txBody>
          <a:bodyPr/>
          <a:lstStyle/>
          <a:p>
            <a:r>
              <a:rPr lang="en-US"/>
              <a:t>Click to edit slide title</a:t>
            </a:r>
          </a:p>
        </p:txBody>
      </p:sp>
      <p:sp>
        <p:nvSpPr>
          <p:cNvPr id="3" name="Line">
            <a:extLst>
              <a:ext uri="{FF2B5EF4-FFF2-40B4-BE49-F238E27FC236}">
                <a16:creationId xmlns:a16="http://schemas.microsoft.com/office/drawing/2014/main" id="{34A4A394-73CE-DAD6-FEB7-87CD666D2770}"/>
              </a:ext>
            </a:extLst>
          </p:cNvPr>
          <p:cNvSpPr>
            <a:spLocks noGrp="1"/>
          </p:cNvSpPr>
          <p:nvPr>
            <p:ph type="body" sz="quarter" idx="48" hasCustomPrompt="1"/>
          </p:nvPr>
        </p:nvSpPr>
        <p:spPr>
          <a:xfrm>
            <a:off x="1014985" y="734424"/>
            <a:ext cx="916557" cy="45493"/>
          </a:xfrm>
          <a:prstGeom prst="rect">
            <a:avLst/>
          </a:prstGeom>
          <a:solidFill>
            <a:srgbClr val="005595"/>
          </a:solidFill>
          <a:ln>
            <a:solidFill>
              <a:schemeClr val="accent1"/>
            </a:solidFill>
          </a:ln>
        </p:spPr>
        <p:txBody>
          <a:bodyPr lIns="0" tIns="0" rIns="0" bIns="0" anchor="b">
            <a:noAutofit/>
          </a:bodyPr>
          <a:lstStyle>
            <a:lvl1pPr algn="l">
              <a:defRPr lang="en-US" sz="127" dirty="0">
                <a:solidFill>
                  <a:srgbClr val="0A6CD1">
                    <a:alpha val="0"/>
                  </a:srgbClr>
                </a:solidFill>
              </a:defRPr>
            </a:lvl1pPr>
          </a:lstStyle>
          <a:p>
            <a:pPr lvl="0"/>
            <a:r>
              <a:rPr lang="en-US"/>
              <a:t>\</a:t>
            </a:r>
          </a:p>
        </p:txBody>
      </p:sp>
    </p:spTree>
    <p:extLst>
      <p:ext uri="{BB962C8B-B14F-4D97-AF65-F5344CB8AC3E}">
        <p14:creationId xmlns:p14="http://schemas.microsoft.com/office/powerpoint/2010/main" val="3742163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1000" fill="hold"/>
                                        <p:tgtEl>
                                          <p:spTgt spid="33"/>
                                        </p:tgtEl>
                                        <p:attrNameLst>
                                          <p:attrName>ppt_w</p:attrName>
                                        </p:attrNameLst>
                                      </p:cBhvr>
                                      <p:tavLst>
                                        <p:tav tm="0">
                                          <p:val>
                                            <p:fltVal val="0"/>
                                          </p:val>
                                        </p:tav>
                                        <p:tav tm="100000">
                                          <p:val>
                                            <p:strVal val="#ppt_w"/>
                                          </p:val>
                                        </p:tav>
                                      </p:tavLst>
                                    </p:anim>
                                    <p:anim calcmode="lin" valueType="num">
                                      <p:cBhvr>
                                        <p:cTn id="8" dur="1000" fill="hold"/>
                                        <p:tgtEl>
                                          <p:spTgt spid="33"/>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250"/>
                                  </p:stCondLst>
                                  <p:childTnLst>
                                    <p:set>
                                      <p:cBhvr>
                                        <p:cTn id="10" dur="1" fill="hold">
                                          <p:stCondLst>
                                            <p:cond delay="0"/>
                                          </p:stCondLst>
                                        </p:cTn>
                                        <p:tgtEl>
                                          <p:spTgt spid="34"/>
                                        </p:tgtEl>
                                        <p:attrNameLst>
                                          <p:attrName>style.visibility</p:attrName>
                                        </p:attrNameLst>
                                      </p:cBhvr>
                                      <p:to>
                                        <p:strVal val="visible"/>
                                      </p:to>
                                    </p:set>
                                    <p:anim calcmode="lin" valueType="num">
                                      <p:cBhvr>
                                        <p:cTn id="11" dur="1000" fill="hold"/>
                                        <p:tgtEl>
                                          <p:spTgt spid="34"/>
                                        </p:tgtEl>
                                        <p:attrNameLst>
                                          <p:attrName>ppt_w</p:attrName>
                                        </p:attrNameLst>
                                      </p:cBhvr>
                                      <p:tavLst>
                                        <p:tav tm="0">
                                          <p:val>
                                            <p:fltVal val="0"/>
                                          </p:val>
                                        </p:tav>
                                        <p:tav tm="100000">
                                          <p:val>
                                            <p:strVal val="#ppt_w"/>
                                          </p:val>
                                        </p:tav>
                                      </p:tavLst>
                                    </p:anim>
                                    <p:anim calcmode="lin" valueType="num">
                                      <p:cBhvr>
                                        <p:cTn id="12" dur="1000" fill="hold"/>
                                        <p:tgtEl>
                                          <p:spTgt spid="34"/>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500"/>
                                  </p:stCondLst>
                                  <p:childTnLst>
                                    <p:set>
                                      <p:cBhvr>
                                        <p:cTn id="14" dur="1" fill="hold">
                                          <p:stCondLst>
                                            <p:cond delay="0"/>
                                          </p:stCondLst>
                                        </p:cTn>
                                        <p:tgtEl>
                                          <p:spTgt spid="35"/>
                                        </p:tgtEl>
                                        <p:attrNameLst>
                                          <p:attrName>style.visibility</p:attrName>
                                        </p:attrNameLst>
                                      </p:cBhvr>
                                      <p:to>
                                        <p:strVal val="visible"/>
                                      </p:to>
                                    </p:set>
                                    <p:anim calcmode="lin" valueType="num">
                                      <p:cBhvr>
                                        <p:cTn id="15" dur="1000" fill="hold"/>
                                        <p:tgtEl>
                                          <p:spTgt spid="35"/>
                                        </p:tgtEl>
                                        <p:attrNameLst>
                                          <p:attrName>ppt_w</p:attrName>
                                        </p:attrNameLst>
                                      </p:cBhvr>
                                      <p:tavLst>
                                        <p:tav tm="0">
                                          <p:val>
                                            <p:fltVal val="0"/>
                                          </p:val>
                                        </p:tav>
                                        <p:tav tm="100000">
                                          <p:val>
                                            <p:strVal val="#ppt_w"/>
                                          </p:val>
                                        </p:tav>
                                      </p:tavLst>
                                    </p:anim>
                                    <p:anim calcmode="lin" valueType="num">
                                      <p:cBhvr>
                                        <p:cTn id="16" dur="1000" fill="hold"/>
                                        <p:tgtEl>
                                          <p:spTgt spid="35"/>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750"/>
                                  </p:stCondLst>
                                  <p:childTnLst>
                                    <p:set>
                                      <p:cBhvr>
                                        <p:cTn id="18" dur="1" fill="hold">
                                          <p:stCondLst>
                                            <p:cond delay="0"/>
                                          </p:stCondLst>
                                        </p:cTn>
                                        <p:tgtEl>
                                          <p:spTgt spid="36"/>
                                        </p:tgtEl>
                                        <p:attrNameLst>
                                          <p:attrName>style.visibility</p:attrName>
                                        </p:attrNameLst>
                                      </p:cBhvr>
                                      <p:to>
                                        <p:strVal val="visible"/>
                                      </p:to>
                                    </p:set>
                                    <p:anim calcmode="lin" valueType="num">
                                      <p:cBhvr>
                                        <p:cTn id="19" dur="1000" fill="hold"/>
                                        <p:tgtEl>
                                          <p:spTgt spid="36"/>
                                        </p:tgtEl>
                                        <p:attrNameLst>
                                          <p:attrName>ppt_w</p:attrName>
                                        </p:attrNameLst>
                                      </p:cBhvr>
                                      <p:tavLst>
                                        <p:tav tm="0">
                                          <p:val>
                                            <p:fltVal val="0"/>
                                          </p:val>
                                        </p:tav>
                                        <p:tav tm="100000">
                                          <p:val>
                                            <p:strVal val="#ppt_w"/>
                                          </p:val>
                                        </p:tav>
                                      </p:tavLst>
                                    </p:anim>
                                    <p:anim calcmode="lin" valueType="num">
                                      <p:cBhvr>
                                        <p:cTn id="20" dur="1000" fill="hold"/>
                                        <p:tgtEl>
                                          <p:spTgt spid="36"/>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1000"/>
                                  </p:stCondLst>
                                  <p:childTnLst>
                                    <p:set>
                                      <p:cBhvr>
                                        <p:cTn id="22" dur="1" fill="hold">
                                          <p:stCondLst>
                                            <p:cond delay="0"/>
                                          </p:stCondLst>
                                        </p:cTn>
                                        <p:tgtEl>
                                          <p:spTgt spid="37"/>
                                        </p:tgtEl>
                                        <p:attrNameLst>
                                          <p:attrName>style.visibility</p:attrName>
                                        </p:attrNameLst>
                                      </p:cBhvr>
                                      <p:to>
                                        <p:strVal val="visible"/>
                                      </p:to>
                                    </p:set>
                                    <p:anim calcmode="lin" valueType="num">
                                      <p:cBhvr>
                                        <p:cTn id="23" dur="1000" fill="hold"/>
                                        <p:tgtEl>
                                          <p:spTgt spid="37"/>
                                        </p:tgtEl>
                                        <p:attrNameLst>
                                          <p:attrName>ppt_w</p:attrName>
                                        </p:attrNameLst>
                                      </p:cBhvr>
                                      <p:tavLst>
                                        <p:tav tm="0">
                                          <p:val>
                                            <p:fltVal val="0"/>
                                          </p:val>
                                        </p:tav>
                                        <p:tav tm="100000">
                                          <p:val>
                                            <p:strVal val="#ppt_w"/>
                                          </p:val>
                                        </p:tav>
                                      </p:tavLst>
                                    </p:anim>
                                    <p:anim calcmode="lin" valueType="num">
                                      <p:cBhvr>
                                        <p:cTn id="24" dur="1000" fill="hold"/>
                                        <p:tgtEl>
                                          <p:spTgt spid="37"/>
                                        </p:tgtEl>
                                        <p:attrNameLst>
                                          <p:attrName>ppt_h</p:attrName>
                                        </p:attrNameLst>
                                      </p:cBhvr>
                                      <p:tavLst>
                                        <p:tav tm="0">
                                          <p:val>
                                            <p:fltVal val="0"/>
                                          </p:val>
                                        </p:tav>
                                        <p:tav tm="100000">
                                          <p:val>
                                            <p:strVal val="#ppt_h"/>
                                          </p:val>
                                        </p:tav>
                                      </p:tavLst>
                                    </p:anim>
                                  </p:childTnLst>
                                </p:cTn>
                              </p:par>
                              <p:par>
                                <p:cTn id="25" presetID="23" presetClass="entr" presetSubtype="16" fill="hold" grpId="0" nodeType="withEffect">
                                  <p:stCondLst>
                                    <p:cond delay="1250"/>
                                  </p:stCondLst>
                                  <p:childTnLst>
                                    <p:set>
                                      <p:cBhvr>
                                        <p:cTn id="26" dur="1" fill="hold">
                                          <p:stCondLst>
                                            <p:cond delay="0"/>
                                          </p:stCondLst>
                                        </p:cTn>
                                        <p:tgtEl>
                                          <p:spTgt spid="38"/>
                                        </p:tgtEl>
                                        <p:attrNameLst>
                                          <p:attrName>style.visibility</p:attrName>
                                        </p:attrNameLst>
                                      </p:cBhvr>
                                      <p:to>
                                        <p:strVal val="visible"/>
                                      </p:to>
                                    </p:set>
                                    <p:anim calcmode="lin" valueType="num">
                                      <p:cBhvr>
                                        <p:cTn id="27" dur="1000" fill="hold"/>
                                        <p:tgtEl>
                                          <p:spTgt spid="38"/>
                                        </p:tgtEl>
                                        <p:attrNameLst>
                                          <p:attrName>ppt_w</p:attrName>
                                        </p:attrNameLst>
                                      </p:cBhvr>
                                      <p:tavLst>
                                        <p:tav tm="0">
                                          <p:val>
                                            <p:fltVal val="0"/>
                                          </p:val>
                                        </p:tav>
                                        <p:tav tm="100000">
                                          <p:val>
                                            <p:strVal val="#ppt_w"/>
                                          </p:val>
                                        </p:tav>
                                      </p:tavLst>
                                    </p:anim>
                                    <p:anim calcmode="lin" valueType="num">
                                      <p:cBhvr>
                                        <p:cTn id="28" dur="1000" fill="hold"/>
                                        <p:tgtEl>
                                          <p:spTgt spid="38"/>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1500"/>
                                  </p:stCondLst>
                                  <p:childTnLst>
                                    <p:set>
                                      <p:cBhvr>
                                        <p:cTn id="30" dur="1" fill="hold">
                                          <p:stCondLst>
                                            <p:cond delay="0"/>
                                          </p:stCondLst>
                                        </p:cTn>
                                        <p:tgtEl>
                                          <p:spTgt spid="39"/>
                                        </p:tgtEl>
                                        <p:attrNameLst>
                                          <p:attrName>style.visibility</p:attrName>
                                        </p:attrNameLst>
                                      </p:cBhvr>
                                      <p:to>
                                        <p:strVal val="visible"/>
                                      </p:to>
                                    </p:set>
                                    <p:anim calcmode="lin" valueType="num">
                                      <p:cBhvr>
                                        <p:cTn id="31" dur="1000" fill="hold"/>
                                        <p:tgtEl>
                                          <p:spTgt spid="39"/>
                                        </p:tgtEl>
                                        <p:attrNameLst>
                                          <p:attrName>ppt_w</p:attrName>
                                        </p:attrNameLst>
                                      </p:cBhvr>
                                      <p:tavLst>
                                        <p:tav tm="0">
                                          <p:val>
                                            <p:fltVal val="0"/>
                                          </p:val>
                                        </p:tav>
                                        <p:tav tm="100000">
                                          <p:val>
                                            <p:strVal val="#ppt_w"/>
                                          </p:val>
                                        </p:tav>
                                      </p:tavLst>
                                    </p:anim>
                                    <p:anim calcmode="lin" valueType="num">
                                      <p:cBhvr>
                                        <p:cTn id="32" dur="1000" fill="hold"/>
                                        <p:tgtEl>
                                          <p:spTgt spid="39"/>
                                        </p:tgtEl>
                                        <p:attrNameLst>
                                          <p:attrName>ppt_h</p:attrName>
                                        </p:attrNameLst>
                                      </p:cBhvr>
                                      <p:tavLst>
                                        <p:tav tm="0">
                                          <p:val>
                                            <p:fltVal val="0"/>
                                          </p:val>
                                        </p:tav>
                                        <p:tav tm="100000">
                                          <p:val>
                                            <p:strVal val="#ppt_h"/>
                                          </p:val>
                                        </p:tav>
                                      </p:tavLst>
                                    </p:anim>
                                  </p:childTnLst>
                                </p:cTn>
                              </p:par>
                              <p:par>
                                <p:cTn id="33" presetID="23" presetClass="entr" presetSubtype="16" fill="hold" grpId="0" nodeType="withEffect">
                                  <p:stCondLst>
                                    <p:cond delay="1750"/>
                                  </p:stCondLst>
                                  <p:childTnLst>
                                    <p:set>
                                      <p:cBhvr>
                                        <p:cTn id="34" dur="1" fill="hold">
                                          <p:stCondLst>
                                            <p:cond delay="0"/>
                                          </p:stCondLst>
                                        </p:cTn>
                                        <p:tgtEl>
                                          <p:spTgt spid="40"/>
                                        </p:tgtEl>
                                        <p:attrNameLst>
                                          <p:attrName>style.visibility</p:attrName>
                                        </p:attrNameLst>
                                      </p:cBhvr>
                                      <p:to>
                                        <p:strVal val="visible"/>
                                      </p:to>
                                    </p:set>
                                    <p:anim calcmode="lin" valueType="num">
                                      <p:cBhvr>
                                        <p:cTn id="35" dur="1000" fill="hold"/>
                                        <p:tgtEl>
                                          <p:spTgt spid="40"/>
                                        </p:tgtEl>
                                        <p:attrNameLst>
                                          <p:attrName>ppt_w</p:attrName>
                                        </p:attrNameLst>
                                      </p:cBhvr>
                                      <p:tavLst>
                                        <p:tav tm="0">
                                          <p:val>
                                            <p:fltVal val="0"/>
                                          </p:val>
                                        </p:tav>
                                        <p:tav tm="100000">
                                          <p:val>
                                            <p:strVal val="#ppt_w"/>
                                          </p:val>
                                        </p:tav>
                                      </p:tavLst>
                                    </p:anim>
                                    <p:anim calcmode="lin" valueType="num">
                                      <p:cBhvr>
                                        <p:cTn id="36" dur="1000" fill="hold"/>
                                        <p:tgtEl>
                                          <p:spTgt spid="40"/>
                                        </p:tgtEl>
                                        <p:attrNameLst>
                                          <p:attrName>ppt_h</p:attrName>
                                        </p:attrNameLst>
                                      </p:cBhvr>
                                      <p:tavLst>
                                        <p:tav tm="0">
                                          <p:val>
                                            <p:fltVal val="0"/>
                                          </p:val>
                                        </p:tav>
                                        <p:tav tm="100000">
                                          <p:val>
                                            <p:strVal val="#ppt_h"/>
                                          </p:val>
                                        </p:tav>
                                      </p:tavLst>
                                    </p:anim>
                                  </p:childTnLst>
                                </p:cTn>
                              </p:par>
                              <p:par>
                                <p:cTn id="37" presetID="23" presetClass="entr" presetSubtype="16" fill="hold" grpId="0" nodeType="withEffect">
                                  <p:stCondLst>
                                    <p:cond delay="2000"/>
                                  </p:stCondLst>
                                  <p:childTnLst>
                                    <p:set>
                                      <p:cBhvr>
                                        <p:cTn id="38" dur="1" fill="hold">
                                          <p:stCondLst>
                                            <p:cond delay="0"/>
                                          </p:stCondLst>
                                        </p:cTn>
                                        <p:tgtEl>
                                          <p:spTgt spid="41"/>
                                        </p:tgtEl>
                                        <p:attrNameLst>
                                          <p:attrName>style.visibility</p:attrName>
                                        </p:attrNameLst>
                                      </p:cBhvr>
                                      <p:to>
                                        <p:strVal val="visible"/>
                                      </p:to>
                                    </p:set>
                                    <p:anim calcmode="lin" valueType="num">
                                      <p:cBhvr>
                                        <p:cTn id="39" dur="1000" fill="hold"/>
                                        <p:tgtEl>
                                          <p:spTgt spid="41"/>
                                        </p:tgtEl>
                                        <p:attrNameLst>
                                          <p:attrName>ppt_w</p:attrName>
                                        </p:attrNameLst>
                                      </p:cBhvr>
                                      <p:tavLst>
                                        <p:tav tm="0">
                                          <p:val>
                                            <p:fltVal val="0"/>
                                          </p:val>
                                        </p:tav>
                                        <p:tav tm="100000">
                                          <p:val>
                                            <p:strVal val="#ppt_w"/>
                                          </p:val>
                                        </p:tav>
                                      </p:tavLst>
                                    </p:anim>
                                    <p:anim calcmode="lin" valueType="num">
                                      <p:cBhvr>
                                        <p:cTn id="40" dur="1000" fill="hold"/>
                                        <p:tgtEl>
                                          <p:spTgt spid="41"/>
                                        </p:tgtEl>
                                        <p:attrNameLst>
                                          <p:attrName>ppt_h</p:attrName>
                                        </p:attrNameLst>
                                      </p:cBhvr>
                                      <p:tavLst>
                                        <p:tav tm="0">
                                          <p:val>
                                            <p:fltVal val="0"/>
                                          </p:val>
                                        </p:tav>
                                        <p:tav tm="100000">
                                          <p:val>
                                            <p:strVal val="#ppt_h"/>
                                          </p:val>
                                        </p:tav>
                                      </p:tavLst>
                                    </p:anim>
                                  </p:childTnLst>
                                </p:cTn>
                              </p:par>
                              <p:par>
                                <p:cTn id="41" presetID="23" presetClass="entr" presetSubtype="16" fill="hold" grpId="0" nodeType="withEffect">
                                  <p:stCondLst>
                                    <p:cond delay="2250"/>
                                  </p:stCondLst>
                                  <p:childTnLst>
                                    <p:set>
                                      <p:cBhvr>
                                        <p:cTn id="42" dur="1" fill="hold">
                                          <p:stCondLst>
                                            <p:cond delay="0"/>
                                          </p:stCondLst>
                                        </p:cTn>
                                        <p:tgtEl>
                                          <p:spTgt spid="42"/>
                                        </p:tgtEl>
                                        <p:attrNameLst>
                                          <p:attrName>style.visibility</p:attrName>
                                        </p:attrNameLst>
                                      </p:cBhvr>
                                      <p:to>
                                        <p:strVal val="visible"/>
                                      </p:to>
                                    </p:set>
                                    <p:anim calcmode="lin" valueType="num">
                                      <p:cBhvr>
                                        <p:cTn id="43" dur="1000" fill="hold"/>
                                        <p:tgtEl>
                                          <p:spTgt spid="42"/>
                                        </p:tgtEl>
                                        <p:attrNameLst>
                                          <p:attrName>ppt_w</p:attrName>
                                        </p:attrNameLst>
                                      </p:cBhvr>
                                      <p:tavLst>
                                        <p:tav tm="0">
                                          <p:val>
                                            <p:fltVal val="0"/>
                                          </p:val>
                                        </p:tav>
                                        <p:tav tm="100000">
                                          <p:val>
                                            <p:strVal val="#ppt_w"/>
                                          </p:val>
                                        </p:tav>
                                      </p:tavLst>
                                    </p:anim>
                                    <p:anim calcmode="lin" valueType="num">
                                      <p:cBhvr>
                                        <p:cTn id="44" dur="1000" fill="hold"/>
                                        <p:tgtEl>
                                          <p:spTgt spid="42"/>
                                        </p:tgtEl>
                                        <p:attrNameLst>
                                          <p:attrName>ppt_h</p:attrName>
                                        </p:attrNameLst>
                                      </p:cBhvr>
                                      <p:tavLst>
                                        <p:tav tm="0">
                                          <p:val>
                                            <p:fltVal val="0"/>
                                          </p:val>
                                        </p:tav>
                                        <p:tav tm="100000">
                                          <p:val>
                                            <p:strVal val="#ppt_h"/>
                                          </p:val>
                                        </p:tav>
                                      </p:tavLst>
                                    </p:anim>
                                  </p:childTnLst>
                                </p:cTn>
                              </p:par>
                              <p:par>
                                <p:cTn id="45" presetID="22" presetClass="entr" presetSubtype="8" fill="hold" grpId="0" nodeType="with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wipe(left)">
                                      <p:cBhvr>
                                        <p:cTn id="47"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3" grpId="0" animBg="1">
        <p:tmplLst>
          <p:tmpl>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750"/>
                        <p:tgtEl>
                          <p:spTgt spid="3"/>
                        </p:tgtEl>
                      </p:cBhvr>
                    </p:animEffect>
                  </p:childTnLst>
                </p:cTn>
              </p:par>
            </p:tnLst>
          </p:tmpl>
        </p:tmplLst>
      </p:bldP>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Divider Upcoming Three">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0D6BE118-CB78-48B4-BE38-5FBD1BF010AF}"/>
              </a:ext>
            </a:extLst>
          </p:cNvPr>
          <p:cNvSpPr>
            <a:spLocks noGrp="1"/>
          </p:cNvSpPr>
          <p:nvPr>
            <p:ph type="pic" sz="quarter" idx="12"/>
          </p:nvPr>
        </p:nvSpPr>
        <p:spPr>
          <a:xfrm>
            <a:off x="0" y="3429000"/>
            <a:ext cx="12192000" cy="3429000"/>
          </a:xfrm>
          <a:custGeom>
            <a:avLst/>
            <a:gdLst>
              <a:gd name="connsiteX0" fmla="*/ 0 w 24384000"/>
              <a:gd name="connsiteY0" fmla="*/ 0 h 6858000"/>
              <a:gd name="connsiteX1" fmla="*/ 24384000 w 24384000"/>
              <a:gd name="connsiteY1" fmla="*/ 0 h 6858000"/>
              <a:gd name="connsiteX2" fmla="*/ 24384000 w 24384000"/>
              <a:gd name="connsiteY2" fmla="*/ 6858000 h 6858000"/>
              <a:gd name="connsiteX3" fmla="*/ 0 w 24384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384000" h="6858000">
                <a:moveTo>
                  <a:pt x="0" y="0"/>
                </a:moveTo>
                <a:lnTo>
                  <a:pt x="24384000" y="0"/>
                </a:lnTo>
                <a:lnTo>
                  <a:pt x="24384000" y="6858000"/>
                </a:lnTo>
                <a:lnTo>
                  <a:pt x="0" y="6858000"/>
                </a:lnTo>
                <a:close/>
              </a:path>
            </a:pathLst>
          </a:custGeom>
          <a:solidFill>
            <a:srgbClr val="005595"/>
          </a:solidFill>
        </p:spPr>
        <p:txBody>
          <a:bodyPr wrap="square" anchor="ctr">
            <a:noAutofit/>
          </a:bodyPr>
          <a:lstStyle>
            <a:lvl1pPr>
              <a:defRPr sz="400"/>
            </a:lvl1pPr>
          </a:lstStyle>
          <a:p>
            <a:r>
              <a:rPr lang="en-US"/>
              <a:t>Click icon to add picture</a:t>
            </a:r>
            <a:endParaRPr lang="en-MN"/>
          </a:p>
        </p:txBody>
      </p:sp>
      <p:sp>
        <p:nvSpPr>
          <p:cNvPr id="25" name="Text Placeholder 24">
            <a:extLst>
              <a:ext uri="{FF2B5EF4-FFF2-40B4-BE49-F238E27FC236}">
                <a16:creationId xmlns:a16="http://schemas.microsoft.com/office/drawing/2014/main" id="{DD9BE390-7B7C-4840-8B6C-C73A9E7FAE34}"/>
              </a:ext>
            </a:extLst>
          </p:cNvPr>
          <p:cNvSpPr>
            <a:spLocks noGrp="1"/>
          </p:cNvSpPr>
          <p:nvPr>
            <p:ph type="body" sz="quarter" idx="84"/>
          </p:nvPr>
        </p:nvSpPr>
        <p:spPr>
          <a:xfrm>
            <a:off x="8224261" y="2476500"/>
            <a:ext cx="1905001" cy="1905000"/>
          </a:xfrm>
          <a:custGeom>
            <a:avLst/>
            <a:gdLst>
              <a:gd name="connsiteX0" fmla="*/ 101613 w 3810001"/>
              <a:gd name="connsiteY0" fmla="*/ 0 h 3810000"/>
              <a:gd name="connsiteX1" fmla="*/ 3708387 w 3810001"/>
              <a:gd name="connsiteY1" fmla="*/ 0 h 3810000"/>
              <a:gd name="connsiteX2" fmla="*/ 3810001 w 3810001"/>
              <a:gd name="connsiteY2" fmla="*/ 101613 h 3810000"/>
              <a:gd name="connsiteX3" fmla="*/ 3810001 w 3810001"/>
              <a:gd name="connsiteY3" fmla="*/ 3708387 h 3810000"/>
              <a:gd name="connsiteX4" fmla="*/ 3708387 w 3810001"/>
              <a:gd name="connsiteY4" fmla="*/ 3810000 h 3810000"/>
              <a:gd name="connsiteX5" fmla="*/ 101613 w 3810001"/>
              <a:gd name="connsiteY5" fmla="*/ 3810000 h 3810000"/>
              <a:gd name="connsiteX6" fmla="*/ 0 w 3810001"/>
              <a:gd name="connsiteY6" fmla="*/ 3708387 h 3810000"/>
              <a:gd name="connsiteX7" fmla="*/ 0 w 3810001"/>
              <a:gd name="connsiteY7" fmla="*/ 101613 h 3810000"/>
              <a:gd name="connsiteX8" fmla="*/ 101613 w 3810001"/>
              <a:gd name="connsiteY8" fmla="*/ 0 h 38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0001" h="3810000">
                <a:moveTo>
                  <a:pt x="101613" y="0"/>
                </a:moveTo>
                <a:lnTo>
                  <a:pt x="3708387" y="0"/>
                </a:lnTo>
                <a:cubicBezTo>
                  <a:pt x="3764507" y="0"/>
                  <a:pt x="3810001" y="45494"/>
                  <a:pt x="3810001" y="101613"/>
                </a:cubicBezTo>
                <a:lnTo>
                  <a:pt x="3810001" y="3708387"/>
                </a:lnTo>
                <a:cubicBezTo>
                  <a:pt x="3810001" y="3764506"/>
                  <a:pt x="3764507" y="3810000"/>
                  <a:pt x="3708387" y="3810000"/>
                </a:cubicBezTo>
                <a:lnTo>
                  <a:pt x="101613" y="3810000"/>
                </a:lnTo>
                <a:cubicBezTo>
                  <a:pt x="45494" y="3810000"/>
                  <a:pt x="0" y="3764506"/>
                  <a:pt x="0" y="3708387"/>
                </a:cubicBezTo>
                <a:lnTo>
                  <a:pt x="0" y="101613"/>
                </a:lnTo>
                <a:cubicBezTo>
                  <a:pt x="0" y="45494"/>
                  <a:pt x="45494" y="0"/>
                  <a:pt x="101613" y="0"/>
                </a:cubicBezTo>
                <a:close/>
              </a:path>
            </a:pathLst>
          </a:custGeom>
          <a:solidFill>
            <a:srgbClr val="F7F9FF"/>
          </a:solidFill>
        </p:spPr>
        <p:txBody>
          <a:bodyPr wrap="square" anchor="b">
            <a:noAutofit/>
          </a:bodyPr>
          <a:lstStyle>
            <a:lvl1pPr marL="0" indent="0" algn="l">
              <a:buNone/>
              <a:defRPr sz="127">
                <a:noFill/>
              </a:defRPr>
            </a:lvl1pPr>
          </a:lstStyle>
          <a:p>
            <a:pPr lvl="0"/>
            <a:r>
              <a:rPr lang="en-US"/>
              <a:t>Click to edit Master text styles</a:t>
            </a:r>
          </a:p>
        </p:txBody>
      </p:sp>
      <p:sp>
        <p:nvSpPr>
          <p:cNvPr id="26" name="Text Placeholder 25">
            <a:extLst>
              <a:ext uri="{FF2B5EF4-FFF2-40B4-BE49-F238E27FC236}">
                <a16:creationId xmlns:a16="http://schemas.microsoft.com/office/drawing/2014/main" id="{E41DE8F4-2ECD-4919-BDAD-2D0FF8A085E4}"/>
              </a:ext>
            </a:extLst>
          </p:cNvPr>
          <p:cNvSpPr>
            <a:spLocks noGrp="1"/>
          </p:cNvSpPr>
          <p:nvPr>
            <p:ph type="body" sz="quarter" idx="85"/>
          </p:nvPr>
        </p:nvSpPr>
        <p:spPr>
          <a:xfrm>
            <a:off x="10286999" y="2476500"/>
            <a:ext cx="1905001" cy="1905000"/>
          </a:xfrm>
          <a:custGeom>
            <a:avLst/>
            <a:gdLst>
              <a:gd name="connsiteX0" fmla="*/ 101612 w 3810000"/>
              <a:gd name="connsiteY0" fmla="*/ 0 h 3810000"/>
              <a:gd name="connsiteX1" fmla="*/ 3708388 w 3810000"/>
              <a:gd name="connsiteY1" fmla="*/ 0 h 3810000"/>
              <a:gd name="connsiteX2" fmla="*/ 3810000 w 3810000"/>
              <a:gd name="connsiteY2" fmla="*/ 101613 h 3810000"/>
              <a:gd name="connsiteX3" fmla="*/ 3810000 w 3810000"/>
              <a:gd name="connsiteY3" fmla="*/ 3708387 h 3810000"/>
              <a:gd name="connsiteX4" fmla="*/ 3708388 w 3810000"/>
              <a:gd name="connsiteY4" fmla="*/ 3810000 h 3810000"/>
              <a:gd name="connsiteX5" fmla="*/ 101612 w 3810000"/>
              <a:gd name="connsiteY5" fmla="*/ 3810000 h 3810000"/>
              <a:gd name="connsiteX6" fmla="*/ 0 w 3810000"/>
              <a:gd name="connsiteY6" fmla="*/ 3708387 h 3810000"/>
              <a:gd name="connsiteX7" fmla="*/ 0 w 3810000"/>
              <a:gd name="connsiteY7" fmla="*/ 101613 h 3810000"/>
              <a:gd name="connsiteX8" fmla="*/ 101612 w 3810000"/>
              <a:gd name="connsiteY8" fmla="*/ 0 h 38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0000" h="3810000">
                <a:moveTo>
                  <a:pt x="101612" y="0"/>
                </a:moveTo>
                <a:lnTo>
                  <a:pt x="3708388" y="0"/>
                </a:lnTo>
                <a:cubicBezTo>
                  <a:pt x="3764506" y="0"/>
                  <a:pt x="3810000" y="45494"/>
                  <a:pt x="3810000" y="101613"/>
                </a:cubicBezTo>
                <a:lnTo>
                  <a:pt x="3810000" y="3708387"/>
                </a:lnTo>
                <a:cubicBezTo>
                  <a:pt x="3810000" y="3764506"/>
                  <a:pt x="3764506" y="3810000"/>
                  <a:pt x="3708388" y="3810000"/>
                </a:cubicBezTo>
                <a:lnTo>
                  <a:pt x="101612" y="3810000"/>
                </a:lnTo>
                <a:cubicBezTo>
                  <a:pt x="45494" y="3810000"/>
                  <a:pt x="0" y="3764506"/>
                  <a:pt x="0" y="3708387"/>
                </a:cubicBezTo>
                <a:lnTo>
                  <a:pt x="0" y="101613"/>
                </a:lnTo>
                <a:cubicBezTo>
                  <a:pt x="0" y="45494"/>
                  <a:pt x="45494" y="0"/>
                  <a:pt x="101612" y="0"/>
                </a:cubicBezTo>
                <a:close/>
              </a:path>
            </a:pathLst>
          </a:custGeom>
          <a:solidFill>
            <a:srgbClr val="F7F9FF"/>
          </a:solidFill>
        </p:spPr>
        <p:txBody>
          <a:bodyPr wrap="square" anchor="b">
            <a:noAutofit/>
          </a:bodyPr>
          <a:lstStyle>
            <a:lvl1pPr marL="0" indent="0" algn="l">
              <a:buNone/>
              <a:defRPr sz="127">
                <a:noFill/>
              </a:defRPr>
            </a:lvl1pPr>
          </a:lstStyle>
          <a:p>
            <a:pPr lvl="0"/>
            <a:r>
              <a:rPr lang="en-US"/>
              <a:t>Click to edit Master text styles</a:t>
            </a:r>
          </a:p>
        </p:txBody>
      </p:sp>
      <p:sp>
        <p:nvSpPr>
          <p:cNvPr id="28" name="Text Placeholder 27">
            <a:extLst>
              <a:ext uri="{FF2B5EF4-FFF2-40B4-BE49-F238E27FC236}">
                <a16:creationId xmlns:a16="http://schemas.microsoft.com/office/drawing/2014/main" id="{8F60EFB8-B70C-4B1F-93F3-9A5813C00F57}"/>
              </a:ext>
            </a:extLst>
          </p:cNvPr>
          <p:cNvSpPr>
            <a:spLocks noGrp="1"/>
          </p:cNvSpPr>
          <p:nvPr>
            <p:ph type="body" sz="quarter" idx="86"/>
          </p:nvPr>
        </p:nvSpPr>
        <p:spPr>
          <a:xfrm>
            <a:off x="5951973" y="2381250"/>
            <a:ext cx="2095501" cy="2095500"/>
          </a:xfrm>
          <a:custGeom>
            <a:avLst/>
            <a:gdLst>
              <a:gd name="connsiteX0" fmla="*/ 101590 w 4191001"/>
              <a:gd name="connsiteY0" fmla="*/ 0 h 4191000"/>
              <a:gd name="connsiteX1" fmla="*/ 4089411 w 4191001"/>
              <a:gd name="connsiteY1" fmla="*/ 0 h 4191000"/>
              <a:gd name="connsiteX2" fmla="*/ 4191001 w 4191001"/>
              <a:gd name="connsiteY2" fmla="*/ 101590 h 4191000"/>
              <a:gd name="connsiteX3" fmla="*/ 4191001 w 4191001"/>
              <a:gd name="connsiteY3" fmla="*/ 4089410 h 4191000"/>
              <a:gd name="connsiteX4" fmla="*/ 4089411 w 4191001"/>
              <a:gd name="connsiteY4" fmla="*/ 4191000 h 4191000"/>
              <a:gd name="connsiteX5" fmla="*/ 101590 w 4191001"/>
              <a:gd name="connsiteY5" fmla="*/ 4191000 h 4191000"/>
              <a:gd name="connsiteX6" fmla="*/ 0 w 4191001"/>
              <a:gd name="connsiteY6" fmla="*/ 4089410 h 4191000"/>
              <a:gd name="connsiteX7" fmla="*/ 0 w 4191001"/>
              <a:gd name="connsiteY7" fmla="*/ 101590 h 4191000"/>
              <a:gd name="connsiteX8" fmla="*/ 101590 w 4191001"/>
              <a:gd name="connsiteY8" fmla="*/ 0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1001" h="4191000">
                <a:moveTo>
                  <a:pt x="101590" y="0"/>
                </a:moveTo>
                <a:lnTo>
                  <a:pt x="4089411" y="0"/>
                </a:lnTo>
                <a:cubicBezTo>
                  <a:pt x="4145518" y="0"/>
                  <a:pt x="4191001" y="45483"/>
                  <a:pt x="4191001" y="101590"/>
                </a:cubicBezTo>
                <a:lnTo>
                  <a:pt x="4191001" y="4089410"/>
                </a:lnTo>
                <a:cubicBezTo>
                  <a:pt x="4191001" y="4145517"/>
                  <a:pt x="4145518" y="4191000"/>
                  <a:pt x="4089411" y="4191000"/>
                </a:cubicBezTo>
                <a:lnTo>
                  <a:pt x="101590" y="4191000"/>
                </a:lnTo>
                <a:cubicBezTo>
                  <a:pt x="45483" y="4191000"/>
                  <a:pt x="0" y="4145517"/>
                  <a:pt x="0" y="4089410"/>
                </a:cubicBezTo>
                <a:lnTo>
                  <a:pt x="0" y="101590"/>
                </a:lnTo>
                <a:cubicBezTo>
                  <a:pt x="0" y="45483"/>
                  <a:pt x="45483" y="0"/>
                  <a:pt x="101590" y="0"/>
                </a:cubicBezTo>
                <a:close/>
              </a:path>
            </a:pathLst>
          </a:custGeom>
          <a:solidFill>
            <a:schemeClr val="accent4"/>
          </a:solidFill>
        </p:spPr>
        <p:txBody>
          <a:bodyPr wrap="square" anchor="b">
            <a:noAutofit/>
          </a:bodyPr>
          <a:lstStyle>
            <a:lvl1pPr marL="0" indent="0" algn="l">
              <a:buNone/>
              <a:defRPr sz="127">
                <a:noFill/>
              </a:defRPr>
            </a:lvl1pPr>
          </a:lstStyle>
          <a:p>
            <a:pPr lvl="0"/>
            <a:r>
              <a:rPr lang="en-US"/>
              <a:t>Click to edit Master text styles</a:t>
            </a:r>
          </a:p>
        </p:txBody>
      </p:sp>
      <p:sp>
        <p:nvSpPr>
          <p:cNvPr id="9" name="Shape">
            <a:extLst>
              <a:ext uri="{FF2B5EF4-FFF2-40B4-BE49-F238E27FC236}">
                <a16:creationId xmlns:a16="http://schemas.microsoft.com/office/drawing/2014/main" id="{6E8EB389-E2E4-4F34-B600-BB520B83B8EA}"/>
              </a:ext>
            </a:extLst>
          </p:cNvPr>
          <p:cNvSpPr/>
          <p:nvPr/>
        </p:nvSpPr>
        <p:spPr>
          <a:xfrm>
            <a:off x="9037060" y="2778657"/>
            <a:ext cx="279401" cy="254001"/>
          </a:xfrm>
          <a:custGeom>
            <a:avLst/>
            <a:gdLst/>
            <a:ahLst/>
            <a:cxnLst>
              <a:cxn ang="0">
                <a:pos x="wd2" y="hd2"/>
              </a:cxn>
              <a:cxn ang="5400000">
                <a:pos x="wd2" y="hd2"/>
              </a:cxn>
              <a:cxn ang="10800000">
                <a:pos x="wd2" y="hd2"/>
              </a:cxn>
              <a:cxn ang="16200000">
                <a:pos x="wd2" y="hd2"/>
              </a:cxn>
            </a:cxnLst>
            <a:rect l="0" t="0" r="r" b="b"/>
            <a:pathLst>
              <a:path w="21600" h="21600" extrusionOk="0">
                <a:moveTo>
                  <a:pt x="7855" y="18900"/>
                </a:moveTo>
                <a:cubicBezTo>
                  <a:pt x="7279" y="18900"/>
                  <a:pt x="6684" y="18827"/>
                  <a:pt x="6086" y="18683"/>
                </a:cubicBezTo>
                <a:cubicBezTo>
                  <a:pt x="6017" y="18666"/>
                  <a:pt x="5946" y="18658"/>
                  <a:pt x="5876" y="18658"/>
                </a:cubicBezTo>
                <a:cubicBezTo>
                  <a:pt x="5756" y="18658"/>
                  <a:pt x="5636" y="18682"/>
                  <a:pt x="5523" y="18729"/>
                </a:cubicBezTo>
                <a:lnTo>
                  <a:pt x="2957" y="19815"/>
                </a:lnTo>
                <a:lnTo>
                  <a:pt x="3365" y="18243"/>
                </a:lnTo>
                <a:cubicBezTo>
                  <a:pt x="3474" y="17827"/>
                  <a:pt x="3345" y="17380"/>
                  <a:pt x="3039" y="17108"/>
                </a:cubicBezTo>
                <a:cubicBezTo>
                  <a:pt x="1712" y="15926"/>
                  <a:pt x="982" y="14358"/>
                  <a:pt x="982" y="12690"/>
                </a:cubicBezTo>
                <a:cubicBezTo>
                  <a:pt x="982" y="9266"/>
                  <a:pt x="4065" y="6480"/>
                  <a:pt x="7855" y="6480"/>
                </a:cubicBezTo>
                <a:cubicBezTo>
                  <a:pt x="11644" y="6480"/>
                  <a:pt x="14727" y="9266"/>
                  <a:pt x="14727" y="12690"/>
                </a:cubicBezTo>
                <a:cubicBezTo>
                  <a:pt x="14727" y="16114"/>
                  <a:pt x="11644" y="18900"/>
                  <a:pt x="7855" y="18900"/>
                </a:cubicBezTo>
                <a:moveTo>
                  <a:pt x="7855" y="5400"/>
                </a:moveTo>
                <a:cubicBezTo>
                  <a:pt x="3517" y="5400"/>
                  <a:pt x="0" y="8664"/>
                  <a:pt x="0" y="12690"/>
                </a:cubicBezTo>
                <a:cubicBezTo>
                  <a:pt x="0" y="14758"/>
                  <a:pt x="932" y="16620"/>
                  <a:pt x="2422" y="17947"/>
                </a:cubicBezTo>
                <a:lnTo>
                  <a:pt x="1473" y="21600"/>
                </a:lnTo>
                <a:lnTo>
                  <a:pt x="5876" y="19738"/>
                </a:lnTo>
                <a:cubicBezTo>
                  <a:pt x="6509" y="19891"/>
                  <a:pt x="7169" y="19980"/>
                  <a:pt x="7855" y="19980"/>
                </a:cubicBezTo>
                <a:cubicBezTo>
                  <a:pt x="12192" y="19980"/>
                  <a:pt x="15709" y="16716"/>
                  <a:pt x="15709" y="12690"/>
                </a:cubicBezTo>
                <a:cubicBezTo>
                  <a:pt x="15709" y="8664"/>
                  <a:pt x="12192" y="5400"/>
                  <a:pt x="7855" y="5400"/>
                </a:cubicBezTo>
                <a:moveTo>
                  <a:pt x="21600" y="7290"/>
                </a:moveTo>
                <a:cubicBezTo>
                  <a:pt x="21600" y="3264"/>
                  <a:pt x="18084" y="0"/>
                  <a:pt x="13745" y="0"/>
                </a:cubicBezTo>
                <a:cubicBezTo>
                  <a:pt x="10506" y="0"/>
                  <a:pt x="7725" y="1821"/>
                  <a:pt x="6525" y="4422"/>
                </a:cubicBezTo>
                <a:cubicBezTo>
                  <a:pt x="6912" y="4367"/>
                  <a:pt x="7306" y="4332"/>
                  <a:pt x="7708" y="4326"/>
                </a:cubicBezTo>
                <a:cubicBezTo>
                  <a:pt x="8875" y="2394"/>
                  <a:pt x="11143" y="1080"/>
                  <a:pt x="13745" y="1080"/>
                </a:cubicBezTo>
                <a:cubicBezTo>
                  <a:pt x="17535" y="1080"/>
                  <a:pt x="20618" y="3866"/>
                  <a:pt x="20618" y="7290"/>
                </a:cubicBezTo>
                <a:cubicBezTo>
                  <a:pt x="20618" y="8958"/>
                  <a:pt x="19888" y="10526"/>
                  <a:pt x="18561" y="11707"/>
                </a:cubicBezTo>
                <a:cubicBezTo>
                  <a:pt x="18255" y="11980"/>
                  <a:pt x="18126" y="12428"/>
                  <a:pt x="18234" y="12843"/>
                </a:cubicBezTo>
                <a:lnTo>
                  <a:pt x="18643" y="14415"/>
                </a:lnTo>
                <a:lnTo>
                  <a:pt x="16613" y="13556"/>
                </a:lnTo>
                <a:cubicBezTo>
                  <a:pt x="16573" y="13922"/>
                  <a:pt x="16500" y="14278"/>
                  <a:pt x="16411" y="14628"/>
                </a:cubicBezTo>
                <a:lnTo>
                  <a:pt x="20127" y="16200"/>
                </a:lnTo>
                <a:lnTo>
                  <a:pt x="19178" y="12547"/>
                </a:lnTo>
                <a:cubicBezTo>
                  <a:pt x="20669" y="11220"/>
                  <a:pt x="21600" y="9358"/>
                  <a:pt x="21600" y="7290"/>
                </a:cubicBezTo>
              </a:path>
            </a:pathLst>
          </a:custGeom>
          <a:solidFill>
            <a:srgbClr val="373C47"/>
          </a:solidFill>
          <a:ln w="12700" cap="flat">
            <a:noFill/>
            <a:miter lim="400000"/>
          </a:ln>
          <a:effectLst/>
        </p:spPr>
        <p:txBody>
          <a:bodyPr wrap="square" lIns="19050" tIns="19050" rIns="19050" bIns="19050" numCol="1" anchor="ctr">
            <a:noAutofit/>
          </a:bodyPr>
          <a:lstStyle/>
          <a:p>
            <a:pPr defTabSz="228593">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900"/>
          </a:p>
        </p:txBody>
      </p:sp>
      <p:sp>
        <p:nvSpPr>
          <p:cNvPr id="13" name="Shape">
            <a:extLst>
              <a:ext uri="{FF2B5EF4-FFF2-40B4-BE49-F238E27FC236}">
                <a16:creationId xmlns:a16="http://schemas.microsoft.com/office/drawing/2014/main" id="{CC98D82F-CA66-4C18-A102-994048F69BD5}"/>
              </a:ext>
            </a:extLst>
          </p:cNvPr>
          <p:cNvSpPr/>
          <p:nvPr/>
        </p:nvSpPr>
        <p:spPr>
          <a:xfrm>
            <a:off x="11106150" y="2756431"/>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solidFill>
            <a:srgbClr val="373C47"/>
          </a:solidFill>
          <a:ln w="12700" cap="flat">
            <a:noFill/>
            <a:miter lim="400000"/>
          </a:ln>
          <a:effectLst/>
        </p:spPr>
        <p:txBody>
          <a:bodyPr wrap="square" lIns="19050" tIns="19050" rIns="19050" bIns="19050" numCol="1" anchor="ctr">
            <a:noAutofit/>
          </a:bodyPr>
          <a:lstStyle/>
          <a:p>
            <a:pPr defTabSz="228593">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900"/>
          </a:p>
        </p:txBody>
      </p:sp>
      <p:sp>
        <p:nvSpPr>
          <p:cNvPr id="17" name="Shape">
            <a:extLst>
              <a:ext uri="{FF2B5EF4-FFF2-40B4-BE49-F238E27FC236}">
                <a16:creationId xmlns:a16="http://schemas.microsoft.com/office/drawing/2014/main" id="{E0536AF0-7DBC-4F00-8C9E-441BBF2CC08F}"/>
              </a:ext>
            </a:extLst>
          </p:cNvPr>
          <p:cNvSpPr/>
          <p:nvPr/>
        </p:nvSpPr>
        <p:spPr>
          <a:xfrm>
            <a:off x="6860020" y="2759603"/>
            <a:ext cx="279401" cy="273052"/>
          </a:xfrm>
          <a:custGeom>
            <a:avLst/>
            <a:gdLst/>
            <a:ahLst/>
            <a:cxnLst>
              <a:cxn ang="0">
                <a:pos x="wd2" y="hd2"/>
              </a:cxn>
              <a:cxn ang="5400000">
                <a:pos x="wd2" y="hd2"/>
              </a:cxn>
              <a:cxn ang="10800000">
                <a:pos x="wd2" y="hd2"/>
              </a:cxn>
              <a:cxn ang="16200000">
                <a:pos x="wd2" y="hd2"/>
              </a:cxn>
            </a:cxnLst>
            <a:rect l="0" t="0" r="r" b="b"/>
            <a:pathLst>
              <a:path w="21600" h="21319" extrusionOk="0">
                <a:moveTo>
                  <a:pt x="7530" y="4197"/>
                </a:moveTo>
                <a:lnTo>
                  <a:pt x="6680" y="3701"/>
                </a:lnTo>
                <a:lnTo>
                  <a:pt x="6189" y="4560"/>
                </a:lnTo>
                <a:lnTo>
                  <a:pt x="7040" y="5056"/>
                </a:lnTo>
                <a:cubicBezTo>
                  <a:pt x="7040" y="5056"/>
                  <a:pt x="7530" y="4197"/>
                  <a:pt x="7530" y="4197"/>
                </a:cubicBezTo>
                <a:close/>
                <a:moveTo>
                  <a:pt x="8512" y="2479"/>
                </a:moveTo>
                <a:lnTo>
                  <a:pt x="7662" y="1984"/>
                </a:lnTo>
                <a:lnTo>
                  <a:pt x="7171" y="2843"/>
                </a:lnTo>
                <a:lnTo>
                  <a:pt x="8021" y="3339"/>
                </a:lnTo>
                <a:cubicBezTo>
                  <a:pt x="8021" y="3339"/>
                  <a:pt x="8512" y="2479"/>
                  <a:pt x="8512" y="2479"/>
                </a:cubicBezTo>
                <a:close/>
                <a:moveTo>
                  <a:pt x="20618" y="8428"/>
                </a:moveTo>
                <a:lnTo>
                  <a:pt x="982" y="8428"/>
                </a:lnTo>
                <a:lnTo>
                  <a:pt x="982" y="6445"/>
                </a:lnTo>
                <a:lnTo>
                  <a:pt x="20618" y="6445"/>
                </a:lnTo>
                <a:cubicBezTo>
                  <a:pt x="20618" y="6445"/>
                  <a:pt x="20618" y="8428"/>
                  <a:pt x="20618" y="8428"/>
                </a:cubicBezTo>
                <a:close/>
                <a:moveTo>
                  <a:pt x="18655" y="20327"/>
                </a:moveTo>
                <a:lnTo>
                  <a:pt x="2945" y="20327"/>
                </a:lnTo>
                <a:lnTo>
                  <a:pt x="2945" y="9420"/>
                </a:lnTo>
                <a:lnTo>
                  <a:pt x="18655" y="9420"/>
                </a:lnTo>
                <a:cubicBezTo>
                  <a:pt x="18655" y="9420"/>
                  <a:pt x="18655" y="20327"/>
                  <a:pt x="18655" y="20327"/>
                </a:cubicBezTo>
                <a:close/>
                <a:moveTo>
                  <a:pt x="6811" y="1488"/>
                </a:moveTo>
                <a:cubicBezTo>
                  <a:pt x="7083" y="1014"/>
                  <a:pt x="7683" y="851"/>
                  <a:pt x="8153" y="1125"/>
                </a:cubicBezTo>
                <a:lnTo>
                  <a:pt x="9854" y="2117"/>
                </a:lnTo>
                <a:lnTo>
                  <a:pt x="7946" y="5454"/>
                </a:lnTo>
                <a:lnTo>
                  <a:pt x="5759" y="5454"/>
                </a:lnTo>
                <a:lnTo>
                  <a:pt x="5698" y="5419"/>
                </a:lnTo>
                <a:lnTo>
                  <a:pt x="5678" y="5454"/>
                </a:lnTo>
                <a:lnTo>
                  <a:pt x="4545" y="5454"/>
                </a:lnTo>
                <a:cubicBezTo>
                  <a:pt x="4545" y="5454"/>
                  <a:pt x="6811" y="1488"/>
                  <a:pt x="6811" y="1488"/>
                </a:cubicBezTo>
                <a:close/>
                <a:moveTo>
                  <a:pt x="15577" y="5454"/>
                </a:moveTo>
                <a:lnTo>
                  <a:pt x="9079" y="5454"/>
                </a:lnTo>
                <a:lnTo>
                  <a:pt x="10704" y="2612"/>
                </a:lnTo>
                <a:cubicBezTo>
                  <a:pt x="10704" y="2612"/>
                  <a:pt x="15577" y="5454"/>
                  <a:pt x="15577" y="5454"/>
                </a:cubicBezTo>
                <a:close/>
                <a:moveTo>
                  <a:pt x="15930" y="2759"/>
                </a:moveTo>
                <a:cubicBezTo>
                  <a:pt x="16454" y="2617"/>
                  <a:pt x="16991" y="2931"/>
                  <a:pt x="17132" y="3460"/>
                </a:cubicBezTo>
                <a:lnTo>
                  <a:pt x="17661" y="5454"/>
                </a:lnTo>
                <a:lnTo>
                  <a:pt x="17540" y="5454"/>
                </a:lnTo>
                <a:lnTo>
                  <a:pt x="16279" y="4718"/>
                </a:lnTo>
                <a:lnTo>
                  <a:pt x="16438" y="4674"/>
                </a:lnTo>
                <a:lnTo>
                  <a:pt x="16184" y="3716"/>
                </a:lnTo>
                <a:lnTo>
                  <a:pt x="15236" y="3973"/>
                </a:lnTo>
                <a:lnTo>
                  <a:pt x="15279" y="4135"/>
                </a:lnTo>
                <a:lnTo>
                  <a:pt x="14076" y="3434"/>
                </a:lnTo>
                <a:lnTo>
                  <a:pt x="14033" y="3272"/>
                </a:lnTo>
                <a:cubicBezTo>
                  <a:pt x="14033" y="3272"/>
                  <a:pt x="15930" y="2759"/>
                  <a:pt x="15930" y="2759"/>
                </a:cubicBezTo>
                <a:close/>
                <a:moveTo>
                  <a:pt x="20618" y="5454"/>
                </a:moveTo>
                <a:lnTo>
                  <a:pt x="18678" y="5454"/>
                </a:lnTo>
                <a:lnTo>
                  <a:pt x="18081" y="3203"/>
                </a:lnTo>
                <a:cubicBezTo>
                  <a:pt x="17800" y="2145"/>
                  <a:pt x="16724" y="1518"/>
                  <a:pt x="15676" y="1801"/>
                </a:cubicBezTo>
                <a:lnTo>
                  <a:pt x="12671" y="2615"/>
                </a:lnTo>
                <a:lnTo>
                  <a:pt x="8644" y="266"/>
                </a:lnTo>
                <a:cubicBezTo>
                  <a:pt x="7704" y="-281"/>
                  <a:pt x="6504" y="44"/>
                  <a:pt x="5961" y="992"/>
                </a:cubicBezTo>
                <a:lnTo>
                  <a:pt x="3410" y="5454"/>
                </a:lnTo>
                <a:lnTo>
                  <a:pt x="982" y="5454"/>
                </a:lnTo>
                <a:cubicBezTo>
                  <a:pt x="440" y="5454"/>
                  <a:pt x="0" y="5898"/>
                  <a:pt x="0" y="6445"/>
                </a:cubicBezTo>
                <a:lnTo>
                  <a:pt x="0" y="8428"/>
                </a:lnTo>
                <a:cubicBezTo>
                  <a:pt x="0" y="8977"/>
                  <a:pt x="440" y="9420"/>
                  <a:pt x="982" y="9420"/>
                </a:cubicBezTo>
                <a:lnTo>
                  <a:pt x="1964" y="9420"/>
                </a:lnTo>
                <a:lnTo>
                  <a:pt x="1964" y="20327"/>
                </a:lnTo>
                <a:cubicBezTo>
                  <a:pt x="1964" y="20875"/>
                  <a:pt x="2403" y="21319"/>
                  <a:pt x="2945" y="21319"/>
                </a:cubicBezTo>
                <a:lnTo>
                  <a:pt x="18655" y="21319"/>
                </a:lnTo>
                <a:cubicBezTo>
                  <a:pt x="19197" y="21319"/>
                  <a:pt x="19636" y="20875"/>
                  <a:pt x="19636" y="20327"/>
                </a:cubicBezTo>
                <a:lnTo>
                  <a:pt x="19636" y="9420"/>
                </a:lnTo>
                <a:lnTo>
                  <a:pt x="20618" y="9420"/>
                </a:lnTo>
                <a:cubicBezTo>
                  <a:pt x="21160" y="9420"/>
                  <a:pt x="21600" y="8977"/>
                  <a:pt x="21600" y="8428"/>
                </a:cubicBezTo>
                <a:lnTo>
                  <a:pt x="21600" y="6445"/>
                </a:lnTo>
                <a:cubicBezTo>
                  <a:pt x="21600" y="5898"/>
                  <a:pt x="21160" y="5454"/>
                  <a:pt x="20618" y="5454"/>
                </a:cubicBezTo>
                <a:moveTo>
                  <a:pt x="7855" y="12395"/>
                </a:moveTo>
                <a:lnTo>
                  <a:pt x="13745" y="12395"/>
                </a:lnTo>
                <a:lnTo>
                  <a:pt x="13745" y="13386"/>
                </a:lnTo>
                <a:lnTo>
                  <a:pt x="7855" y="13386"/>
                </a:lnTo>
                <a:cubicBezTo>
                  <a:pt x="7855" y="13386"/>
                  <a:pt x="7855" y="12395"/>
                  <a:pt x="7855" y="12395"/>
                </a:cubicBezTo>
                <a:close/>
                <a:moveTo>
                  <a:pt x="7855" y="14378"/>
                </a:moveTo>
                <a:lnTo>
                  <a:pt x="13745" y="14378"/>
                </a:lnTo>
                <a:cubicBezTo>
                  <a:pt x="14288" y="14378"/>
                  <a:pt x="14727" y="13934"/>
                  <a:pt x="14727" y="13386"/>
                </a:cubicBezTo>
                <a:lnTo>
                  <a:pt x="14727" y="12395"/>
                </a:lnTo>
                <a:cubicBezTo>
                  <a:pt x="14727" y="11847"/>
                  <a:pt x="14288" y="11403"/>
                  <a:pt x="13745" y="11403"/>
                </a:cubicBezTo>
                <a:lnTo>
                  <a:pt x="7855" y="11403"/>
                </a:lnTo>
                <a:cubicBezTo>
                  <a:pt x="7312" y="11403"/>
                  <a:pt x="6873" y="11847"/>
                  <a:pt x="6873" y="12395"/>
                </a:cubicBezTo>
                <a:lnTo>
                  <a:pt x="6873" y="13386"/>
                </a:lnTo>
                <a:cubicBezTo>
                  <a:pt x="6873" y="13934"/>
                  <a:pt x="7312" y="14378"/>
                  <a:pt x="7855" y="14378"/>
                </a:cubicBezTo>
              </a:path>
            </a:pathLst>
          </a:custGeom>
          <a:solidFill>
            <a:srgbClr val="F7F9FF"/>
          </a:solidFill>
          <a:ln w="12700" cap="flat">
            <a:solidFill>
              <a:schemeClr val="accent4"/>
            </a:solidFill>
            <a:miter lim="400000"/>
          </a:ln>
          <a:effectLst/>
        </p:spPr>
        <p:txBody>
          <a:bodyPr wrap="square" lIns="19050" tIns="19050" rIns="19050" bIns="19050" numCol="1" anchor="ctr">
            <a:noAutofit/>
          </a:bodyPr>
          <a:lstStyle/>
          <a:p>
            <a:pPr defTabSz="228593">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900"/>
          </a:p>
        </p:txBody>
      </p:sp>
      <p:sp>
        <p:nvSpPr>
          <p:cNvPr id="35" name="Body text">
            <a:extLst>
              <a:ext uri="{FF2B5EF4-FFF2-40B4-BE49-F238E27FC236}">
                <a16:creationId xmlns:a16="http://schemas.microsoft.com/office/drawing/2014/main" id="{3EB762C8-74C1-4C55-815D-1384B725D434}"/>
              </a:ext>
            </a:extLst>
          </p:cNvPr>
          <p:cNvSpPr>
            <a:spLocks noGrp="1"/>
          </p:cNvSpPr>
          <p:nvPr>
            <p:ph type="body" sz="quarter" idx="73" hasCustomPrompt="1"/>
          </p:nvPr>
        </p:nvSpPr>
        <p:spPr>
          <a:xfrm>
            <a:off x="634669" y="2183918"/>
            <a:ext cx="4131741" cy="696027"/>
          </a:xfrm>
          <a:prstGeom prst="rect">
            <a:avLst/>
          </a:prstGeom>
        </p:spPr>
        <p:txBody>
          <a:bodyPr lIns="0" tIns="0" rIns="0" bIns="0" anchor="t">
            <a:noAutofit/>
          </a:bodyPr>
          <a:lstStyle>
            <a:lvl1pPr marL="0" marR="0" indent="0" algn="l" defTabSz="412737" rtl="0" fontAlgn="auto" latinLnBrk="0" hangingPunct="0">
              <a:lnSpc>
                <a:spcPct val="120000"/>
              </a:lnSpc>
              <a:spcBef>
                <a:spcPts val="0"/>
              </a:spcBef>
              <a:spcAft>
                <a:spcPts val="0"/>
              </a:spcAft>
              <a:buClrTx/>
              <a:buSzTx/>
              <a:buFontTx/>
              <a:buNone/>
              <a:tabLst/>
              <a:defRPr lang="en-US" sz="2000" b="0" i="0" u="none" strike="noStrike" cap="none" spc="0" baseline="0" dirty="0">
                <a:ln>
                  <a:noFill/>
                </a:ln>
                <a:solidFill>
                  <a:srgbClr val="2C2E3C"/>
                </a:solidFill>
                <a:uFillTx/>
                <a:latin typeface="Lato-Light"/>
                <a:ea typeface="Lato-Light"/>
                <a:cs typeface="Lato-Light"/>
                <a:sym typeface="Helvetica Neue"/>
              </a:defRPr>
            </a:lvl1pPr>
          </a:lstStyle>
          <a:p>
            <a:pPr lvl="0"/>
            <a:r>
              <a:rPr lang="en-US"/>
              <a:t>Title text</a:t>
            </a:r>
          </a:p>
        </p:txBody>
      </p:sp>
      <p:sp>
        <p:nvSpPr>
          <p:cNvPr id="37" name="Title text">
            <a:extLst>
              <a:ext uri="{FF2B5EF4-FFF2-40B4-BE49-F238E27FC236}">
                <a16:creationId xmlns:a16="http://schemas.microsoft.com/office/drawing/2014/main" id="{3E943413-5A4F-4ADB-ADB0-C2A7AA072219}"/>
              </a:ext>
            </a:extLst>
          </p:cNvPr>
          <p:cNvSpPr>
            <a:spLocks noGrp="1"/>
          </p:cNvSpPr>
          <p:nvPr>
            <p:ph type="body" sz="quarter" idx="27" hasCustomPrompt="1"/>
          </p:nvPr>
        </p:nvSpPr>
        <p:spPr>
          <a:xfrm>
            <a:off x="634670" y="1180770"/>
            <a:ext cx="3763161" cy="533400"/>
          </a:xfrm>
          <a:prstGeom prst="rect">
            <a:avLst/>
          </a:prstGeom>
        </p:spPr>
        <p:txBody>
          <a:bodyPr lIns="0" tIns="0" rIns="0" bIns="0" anchor="t">
            <a:noAutofit/>
          </a:bodyPr>
          <a:lstStyle>
            <a:lvl1pPr marL="0" marR="0" indent="0" algn="l" defTabSz="412737" rtl="0" fontAlgn="auto" latinLnBrk="0" hangingPunct="0">
              <a:lnSpc>
                <a:spcPct val="100000"/>
              </a:lnSpc>
              <a:spcBef>
                <a:spcPts val="0"/>
              </a:spcBef>
              <a:spcAft>
                <a:spcPts val="0"/>
              </a:spcAft>
              <a:buClrTx/>
              <a:buSzTx/>
              <a:buFontTx/>
              <a:buNone/>
              <a:tabLst/>
              <a:defRPr lang="en-US" sz="3500" b="0" i="0" u="none" strike="noStrike" cap="none" spc="0" baseline="0" dirty="0">
                <a:ln>
                  <a:noFill/>
                </a:ln>
                <a:solidFill>
                  <a:srgbClr val="2C2E3C"/>
                </a:solidFill>
                <a:uFillTx/>
                <a:latin typeface="Lato Black"/>
                <a:ea typeface="Lato Black"/>
                <a:cs typeface="Lato Black"/>
                <a:sym typeface="Montserrat SemiBold"/>
              </a:defRPr>
            </a:lvl1pPr>
          </a:lstStyle>
          <a:p>
            <a:pPr lvl="0"/>
            <a:r>
              <a:rPr lang="en-US"/>
              <a:t>Title text</a:t>
            </a:r>
          </a:p>
        </p:txBody>
      </p:sp>
      <p:sp>
        <p:nvSpPr>
          <p:cNvPr id="38" name="Body text">
            <a:extLst>
              <a:ext uri="{FF2B5EF4-FFF2-40B4-BE49-F238E27FC236}">
                <a16:creationId xmlns:a16="http://schemas.microsoft.com/office/drawing/2014/main" id="{189AEACC-7C5C-4583-8D16-97057A2B3A21}"/>
              </a:ext>
            </a:extLst>
          </p:cNvPr>
          <p:cNvSpPr>
            <a:spLocks noGrp="1"/>
          </p:cNvSpPr>
          <p:nvPr>
            <p:ph type="body" sz="quarter" idx="88" hasCustomPrompt="1"/>
          </p:nvPr>
        </p:nvSpPr>
        <p:spPr>
          <a:xfrm>
            <a:off x="6254326" y="3314124"/>
            <a:ext cx="1490792" cy="232752"/>
          </a:xfrm>
          <a:prstGeom prst="rect">
            <a:avLst/>
          </a:prstGeom>
        </p:spPr>
        <p:txBody>
          <a:bodyPr lIns="0" tIns="0" rIns="0" bIns="0" anchor="t">
            <a:noAutofit/>
          </a:bodyPr>
          <a:lstStyle>
            <a:lvl1pPr marL="0" marR="0" indent="0" algn="ctr" defTabSz="412737" rtl="0" fontAlgn="auto" latinLnBrk="0" hangingPunct="0">
              <a:lnSpc>
                <a:spcPct val="120000"/>
              </a:lnSpc>
              <a:spcBef>
                <a:spcPts val="0"/>
              </a:spcBef>
              <a:spcAft>
                <a:spcPts val="0"/>
              </a:spcAft>
              <a:buClrTx/>
              <a:buSzTx/>
              <a:buFontTx/>
              <a:buNone/>
              <a:tabLst/>
              <a:defRPr lang="en-US" sz="1500" b="0" i="0" u="none" strike="noStrike" cap="none" spc="0" baseline="0" dirty="0">
                <a:ln>
                  <a:noFill/>
                </a:ln>
                <a:solidFill>
                  <a:srgbClr val="F7F9FF"/>
                </a:solidFill>
                <a:uFillTx/>
                <a:latin typeface="Lato Black"/>
                <a:ea typeface="Lato Black"/>
                <a:cs typeface="Lato Black"/>
                <a:sym typeface="Helvetica Neue"/>
              </a:defRPr>
            </a:lvl1pPr>
          </a:lstStyle>
          <a:p>
            <a:pPr lvl="0"/>
            <a:r>
              <a:rPr lang="en-US"/>
              <a:t>Title text </a:t>
            </a:r>
          </a:p>
        </p:txBody>
      </p:sp>
      <p:sp>
        <p:nvSpPr>
          <p:cNvPr id="39" name="Body text">
            <a:extLst>
              <a:ext uri="{FF2B5EF4-FFF2-40B4-BE49-F238E27FC236}">
                <a16:creationId xmlns:a16="http://schemas.microsoft.com/office/drawing/2014/main" id="{96935A7B-34F8-431D-930A-52A7881D6334}"/>
              </a:ext>
            </a:extLst>
          </p:cNvPr>
          <p:cNvSpPr>
            <a:spLocks noGrp="1"/>
          </p:cNvSpPr>
          <p:nvPr>
            <p:ph type="body" sz="quarter" idx="89" hasCustomPrompt="1"/>
          </p:nvPr>
        </p:nvSpPr>
        <p:spPr>
          <a:xfrm>
            <a:off x="6254327" y="3607250"/>
            <a:ext cx="1490792" cy="663030"/>
          </a:xfrm>
          <a:prstGeom prst="rect">
            <a:avLst/>
          </a:prstGeom>
        </p:spPr>
        <p:txBody>
          <a:bodyPr lIns="0" tIns="0" rIns="0" bIns="0" anchor="t">
            <a:noAutofit/>
          </a:bodyPr>
          <a:lstStyle>
            <a:lvl1pPr marL="0" marR="0" indent="0" algn="ctr" defTabSz="412737" rtl="0" fontAlgn="auto" latinLnBrk="0" hangingPunct="0">
              <a:lnSpc>
                <a:spcPct val="150000"/>
              </a:lnSpc>
              <a:spcBef>
                <a:spcPts val="0"/>
              </a:spcBef>
              <a:spcAft>
                <a:spcPts val="0"/>
              </a:spcAft>
              <a:buClrTx/>
              <a:buSzTx/>
              <a:buFontTx/>
              <a:buNone/>
              <a:tabLst/>
              <a:defRPr lang="en-US" sz="1001" b="0" i="0" u="none" strike="noStrike" cap="none" spc="0" baseline="0" dirty="0">
                <a:ln>
                  <a:noFill/>
                </a:ln>
                <a:solidFill>
                  <a:srgbClr val="F7F9FF"/>
                </a:solidFill>
                <a:uFillTx/>
                <a:latin typeface="Lato-Light"/>
                <a:ea typeface="Lato-Light"/>
                <a:cs typeface="Lato-Light"/>
                <a:sym typeface="Helvetica Neue"/>
              </a:defRPr>
            </a:lvl1pPr>
          </a:lstStyle>
          <a:p>
            <a:pPr lvl="0"/>
            <a:r>
              <a:rPr lang="en-US"/>
              <a:t>Body text</a:t>
            </a:r>
          </a:p>
        </p:txBody>
      </p:sp>
      <p:sp>
        <p:nvSpPr>
          <p:cNvPr id="48" name="Body text">
            <a:extLst>
              <a:ext uri="{FF2B5EF4-FFF2-40B4-BE49-F238E27FC236}">
                <a16:creationId xmlns:a16="http://schemas.microsoft.com/office/drawing/2014/main" id="{96E32909-B111-4AFD-B211-B7AC79AFABE4}"/>
              </a:ext>
            </a:extLst>
          </p:cNvPr>
          <p:cNvSpPr>
            <a:spLocks noGrp="1"/>
          </p:cNvSpPr>
          <p:nvPr>
            <p:ph type="body" sz="quarter" idx="106" hasCustomPrompt="1"/>
          </p:nvPr>
        </p:nvSpPr>
        <p:spPr>
          <a:xfrm>
            <a:off x="8431367" y="3314124"/>
            <a:ext cx="1490792" cy="232752"/>
          </a:xfrm>
          <a:prstGeom prst="rect">
            <a:avLst/>
          </a:prstGeom>
        </p:spPr>
        <p:txBody>
          <a:bodyPr lIns="0" tIns="0" rIns="0" bIns="0" anchor="t">
            <a:noAutofit/>
          </a:bodyPr>
          <a:lstStyle>
            <a:lvl1pPr marL="0" marR="0" indent="0" algn="ctr" defTabSz="412737" rtl="0" fontAlgn="auto" latinLnBrk="0" hangingPunct="0">
              <a:lnSpc>
                <a:spcPct val="120000"/>
              </a:lnSpc>
              <a:spcBef>
                <a:spcPts val="0"/>
              </a:spcBef>
              <a:spcAft>
                <a:spcPts val="0"/>
              </a:spcAft>
              <a:buClrTx/>
              <a:buSzTx/>
              <a:buFontTx/>
              <a:buNone/>
              <a:tabLst/>
              <a:defRPr lang="en-US" sz="1500" b="0" i="0" u="none" strike="noStrike" cap="none" spc="0" baseline="0" dirty="0">
                <a:ln>
                  <a:noFill/>
                </a:ln>
                <a:solidFill>
                  <a:srgbClr val="2C2E3C"/>
                </a:solidFill>
                <a:uFillTx/>
                <a:latin typeface="Lato Black"/>
                <a:ea typeface="Lato Black"/>
                <a:cs typeface="Lato Black"/>
                <a:sym typeface="Helvetica Neue"/>
              </a:defRPr>
            </a:lvl1pPr>
          </a:lstStyle>
          <a:p>
            <a:pPr lvl="0"/>
            <a:r>
              <a:rPr lang="en-US"/>
              <a:t>Title text </a:t>
            </a:r>
          </a:p>
        </p:txBody>
      </p:sp>
      <p:sp>
        <p:nvSpPr>
          <p:cNvPr id="49" name="Body text">
            <a:extLst>
              <a:ext uri="{FF2B5EF4-FFF2-40B4-BE49-F238E27FC236}">
                <a16:creationId xmlns:a16="http://schemas.microsoft.com/office/drawing/2014/main" id="{FF300BCC-9A05-47BE-8101-60F073FE74E0}"/>
              </a:ext>
            </a:extLst>
          </p:cNvPr>
          <p:cNvSpPr>
            <a:spLocks noGrp="1"/>
          </p:cNvSpPr>
          <p:nvPr>
            <p:ph type="body" sz="quarter" idx="107" hasCustomPrompt="1"/>
          </p:nvPr>
        </p:nvSpPr>
        <p:spPr>
          <a:xfrm>
            <a:off x="8431367" y="3607250"/>
            <a:ext cx="1490792" cy="663030"/>
          </a:xfrm>
          <a:prstGeom prst="rect">
            <a:avLst/>
          </a:prstGeom>
        </p:spPr>
        <p:txBody>
          <a:bodyPr lIns="0" tIns="0" rIns="0" bIns="0" anchor="t">
            <a:noAutofit/>
          </a:bodyPr>
          <a:lstStyle>
            <a:lvl1pPr marL="0" marR="0" indent="0" algn="ctr" defTabSz="412737" rtl="0" fontAlgn="auto" latinLnBrk="0" hangingPunct="0">
              <a:lnSpc>
                <a:spcPct val="150000"/>
              </a:lnSpc>
              <a:spcBef>
                <a:spcPts val="0"/>
              </a:spcBef>
              <a:spcAft>
                <a:spcPts val="0"/>
              </a:spcAft>
              <a:buClrTx/>
              <a:buSzTx/>
              <a:buFontTx/>
              <a:buNone/>
              <a:tabLst/>
              <a:defRPr lang="en-US" sz="1001" b="0" i="0" u="none" strike="noStrike" cap="none" spc="0" baseline="0" dirty="0">
                <a:ln>
                  <a:noFill/>
                </a:ln>
                <a:solidFill>
                  <a:srgbClr val="747A82"/>
                </a:solidFill>
                <a:uFillTx/>
                <a:latin typeface="Lato-Light"/>
                <a:ea typeface="Lato-Light"/>
                <a:cs typeface="Lato-Light"/>
                <a:sym typeface="Helvetica Neue"/>
              </a:defRPr>
            </a:lvl1pPr>
          </a:lstStyle>
          <a:p>
            <a:pPr lvl="0"/>
            <a:r>
              <a:rPr lang="en-US"/>
              <a:t>Body text</a:t>
            </a:r>
          </a:p>
        </p:txBody>
      </p:sp>
      <p:sp>
        <p:nvSpPr>
          <p:cNvPr id="50" name="Body text">
            <a:extLst>
              <a:ext uri="{FF2B5EF4-FFF2-40B4-BE49-F238E27FC236}">
                <a16:creationId xmlns:a16="http://schemas.microsoft.com/office/drawing/2014/main" id="{60E49998-4AF1-4F88-B015-1D8516AFA723}"/>
              </a:ext>
            </a:extLst>
          </p:cNvPr>
          <p:cNvSpPr>
            <a:spLocks noGrp="1"/>
          </p:cNvSpPr>
          <p:nvPr>
            <p:ph type="body" sz="quarter" idx="108" hasCustomPrompt="1"/>
          </p:nvPr>
        </p:nvSpPr>
        <p:spPr>
          <a:xfrm>
            <a:off x="10500455" y="3314124"/>
            <a:ext cx="1490792" cy="232752"/>
          </a:xfrm>
          <a:prstGeom prst="rect">
            <a:avLst/>
          </a:prstGeom>
        </p:spPr>
        <p:txBody>
          <a:bodyPr lIns="0" tIns="0" rIns="0" bIns="0" anchor="t">
            <a:noAutofit/>
          </a:bodyPr>
          <a:lstStyle>
            <a:lvl1pPr marL="0" marR="0" indent="0" algn="ctr" defTabSz="412737" rtl="0" fontAlgn="auto" latinLnBrk="0" hangingPunct="0">
              <a:lnSpc>
                <a:spcPct val="120000"/>
              </a:lnSpc>
              <a:spcBef>
                <a:spcPts val="0"/>
              </a:spcBef>
              <a:spcAft>
                <a:spcPts val="0"/>
              </a:spcAft>
              <a:buClrTx/>
              <a:buSzTx/>
              <a:buFontTx/>
              <a:buNone/>
              <a:tabLst/>
              <a:defRPr lang="en-US" sz="1500" b="0" i="0" u="none" strike="noStrike" cap="none" spc="0" baseline="0" dirty="0">
                <a:ln>
                  <a:noFill/>
                </a:ln>
                <a:solidFill>
                  <a:srgbClr val="2C2E3C"/>
                </a:solidFill>
                <a:uFillTx/>
                <a:latin typeface="Lato Black"/>
                <a:ea typeface="Lato Black"/>
                <a:cs typeface="Lato Black"/>
                <a:sym typeface="Helvetica Neue"/>
              </a:defRPr>
            </a:lvl1pPr>
          </a:lstStyle>
          <a:p>
            <a:pPr lvl="0"/>
            <a:r>
              <a:rPr lang="en-US"/>
              <a:t>Title text </a:t>
            </a:r>
          </a:p>
        </p:txBody>
      </p:sp>
      <p:sp>
        <p:nvSpPr>
          <p:cNvPr id="51" name="Body text">
            <a:extLst>
              <a:ext uri="{FF2B5EF4-FFF2-40B4-BE49-F238E27FC236}">
                <a16:creationId xmlns:a16="http://schemas.microsoft.com/office/drawing/2014/main" id="{653EF3F7-1402-41E1-81C6-E619C4F2D714}"/>
              </a:ext>
            </a:extLst>
          </p:cNvPr>
          <p:cNvSpPr>
            <a:spLocks noGrp="1"/>
          </p:cNvSpPr>
          <p:nvPr>
            <p:ph type="body" sz="quarter" idx="109" hasCustomPrompt="1"/>
          </p:nvPr>
        </p:nvSpPr>
        <p:spPr>
          <a:xfrm>
            <a:off x="10500457" y="3607250"/>
            <a:ext cx="1490792" cy="663030"/>
          </a:xfrm>
          <a:prstGeom prst="rect">
            <a:avLst/>
          </a:prstGeom>
        </p:spPr>
        <p:txBody>
          <a:bodyPr lIns="0" tIns="0" rIns="0" bIns="0" anchor="t">
            <a:noAutofit/>
          </a:bodyPr>
          <a:lstStyle>
            <a:lvl1pPr marL="0" marR="0" indent="0" algn="ctr" defTabSz="412737" rtl="0" fontAlgn="auto" latinLnBrk="0" hangingPunct="0">
              <a:lnSpc>
                <a:spcPct val="150000"/>
              </a:lnSpc>
              <a:spcBef>
                <a:spcPts val="0"/>
              </a:spcBef>
              <a:spcAft>
                <a:spcPts val="0"/>
              </a:spcAft>
              <a:buClrTx/>
              <a:buSzTx/>
              <a:buFontTx/>
              <a:buNone/>
              <a:tabLst/>
              <a:defRPr lang="en-US" sz="1001" b="0" i="0" u="none" strike="noStrike" cap="none" spc="0" baseline="0" dirty="0">
                <a:ln>
                  <a:noFill/>
                </a:ln>
                <a:solidFill>
                  <a:srgbClr val="747A82"/>
                </a:solidFill>
                <a:uFillTx/>
                <a:latin typeface="Lato-Light"/>
                <a:ea typeface="Lato-Light"/>
                <a:cs typeface="Lato-Light"/>
                <a:sym typeface="Helvetica Neue"/>
              </a:defRPr>
            </a:lvl1pPr>
          </a:lstStyle>
          <a:p>
            <a:pPr lvl="0"/>
            <a:r>
              <a:rPr lang="en-US"/>
              <a:t>Body text</a:t>
            </a:r>
          </a:p>
        </p:txBody>
      </p:sp>
      <p:sp>
        <p:nvSpPr>
          <p:cNvPr id="2" name="Line">
            <a:extLst>
              <a:ext uri="{FF2B5EF4-FFF2-40B4-BE49-F238E27FC236}">
                <a16:creationId xmlns:a16="http://schemas.microsoft.com/office/drawing/2014/main" id="{5EF5ED42-79CF-6554-9613-761519057E52}"/>
              </a:ext>
            </a:extLst>
          </p:cNvPr>
          <p:cNvSpPr>
            <a:spLocks noGrp="1"/>
          </p:cNvSpPr>
          <p:nvPr>
            <p:ph type="body" sz="quarter" idx="110" hasCustomPrompt="1"/>
          </p:nvPr>
        </p:nvSpPr>
        <p:spPr>
          <a:xfrm>
            <a:off x="634670" y="1806300"/>
            <a:ext cx="916557" cy="45493"/>
          </a:xfrm>
          <a:prstGeom prst="rect">
            <a:avLst/>
          </a:prstGeom>
          <a:solidFill>
            <a:srgbClr val="005595"/>
          </a:solidFill>
          <a:ln>
            <a:solidFill>
              <a:schemeClr val="accent1"/>
            </a:solidFill>
          </a:ln>
        </p:spPr>
        <p:txBody>
          <a:bodyPr lIns="0" tIns="0" rIns="0" bIns="0" anchor="b">
            <a:noAutofit/>
          </a:bodyPr>
          <a:lstStyle>
            <a:lvl1pPr algn="l">
              <a:defRPr lang="en-US" sz="127" dirty="0">
                <a:solidFill>
                  <a:srgbClr val="0A6CD1">
                    <a:alpha val="0"/>
                  </a:srgbClr>
                </a:solidFill>
              </a:defRPr>
            </a:lvl1pPr>
          </a:lstStyle>
          <a:p>
            <a:pPr lvl="0"/>
            <a:r>
              <a:rPr lang="en-US"/>
              <a:t>\</a:t>
            </a:r>
          </a:p>
        </p:txBody>
      </p:sp>
      <p:sp>
        <p:nvSpPr>
          <p:cNvPr id="3" name="Shape">
            <a:extLst>
              <a:ext uri="{FF2B5EF4-FFF2-40B4-BE49-F238E27FC236}">
                <a16:creationId xmlns:a16="http://schemas.microsoft.com/office/drawing/2014/main" id="{D51C30FD-BEB7-5269-B0E0-6803E3E024C0}"/>
              </a:ext>
            </a:extLst>
          </p:cNvPr>
          <p:cNvSpPr/>
          <p:nvPr/>
        </p:nvSpPr>
        <p:spPr>
          <a:xfrm>
            <a:off x="11106150" y="2756431"/>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solidFill>
            <a:srgbClr val="373C47"/>
          </a:solidFill>
          <a:ln w="12700" cap="flat">
            <a:noFill/>
            <a:miter lim="400000"/>
          </a:ln>
          <a:effectLst/>
        </p:spPr>
        <p:txBody>
          <a:bodyPr wrap="square" lIns="19050" tIns="19050" rIns="19050" bIns="19050" numCol="1" anchor="ctr">
            <a:noAutofit/>
          </a:bodyPr>
          <a:lstStyle/>
          <a:p>
            <a:pPr defTabSz="228593">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900"/>
          </a:p>
        </p:txBody>
      </p:sp>
      <p:sp>
        <p:nvSpPr>
          <p:cNvPr id="4" name="Shape">
            <a:extLst>
              <a:ext uri="{FF2B5EF4-FFF2-40B4-BE49-F238E27FC236}">
                <a16:creationId xmlns:a16="http://schemas.microsoft.com/office/drawing/2014/main" id="{7D27D975-48F6-FFD2-CE4B-71C2648C075B}"/>
              </a:ext>
            </a:extLst>
          </p:cNvPr>
          <p:cNvSpPr/>
          <p:nvPr/>
        </p:nvSpPr>
        <p:spPr>
          <a:xfrm>
            <a:off x="6860020" y="2759603"/>
            <a:ext cx="279401" cy="273052"/>
          </a:xfrm>
          <a:custGeom>
            <a:avLst/>
            <a:gdLst/>
            <a:ahLst/>
            <a:cxnLst>
              <a:cxn ang="0">
                <a:pos x="wd2" y="hd2"/>
              </a:cxn>
              <a:cxn ang="5400000">
                <a:pos x="wd2" y="hd2"/>
              </a:cxn>
              <a:cxn ang="10800000">
                <a:pos x="wd2" y="hd2"/>
              </a:cxn>
              <a:cxn ang="16200000">
                <a:pos x="wd2" y="hd2"/>
              </a:cxn>
            </a:cxnLst>
            <a:rect l="0" t="0" r="r" b="b"/>
            <a:pathLst>
              <a:path w="21600" h="21319" extrusionOk="0">
                <a:moveTo>
                  <a:pt x="7530" y="4197"/>
                </a:moveTo>
                <a:lnTo>
                  <a:pt x="6680" y="3701"/>
                </a:lnTo>
                <a:lnTo>
                  <a:pt x="6189" y="4560"/>
                </a:lnTo>
                <a:lnTo>
                  <a:pt x="7040" y="5056"/>
                </a:lnTo>
                <a:cubicBezTo>
                  <a:pt x="7040" y="5056"/>
                  <a:pt x="7530" y="4197"/>
                  <a:pt x="7530" y="4197"/>
                </a:cubicBezTo>
                <a:close/>
                <a:moveTo>
                  <a:pt x="8512" y="2479"/>
                </a:moveTo>
                <a:lnTo>
                  <a:pt x="7662" y="1984"/>
                </a:lnTo>
                <a:lnTo>
                  <a:pt x="7171" y="2843"/>
                </a:lnTo>
                <a:lnTo>
                  <a:pt x="8021" y="3339"/>
                </a:lnTo>
                <a:cubicBezTo>
                  <a:pt x="8021" y="3339"/>
                  <a:pt x="8512" y="2479"/>
                  <a:pt x="8512" y="2479"/>
                </a:cubicBezTo>
                <a:close/>
                <a:moveTo>
                  <a:pt x="20618" y="8428"/>
                </a:moveTo>
                <a:lnTo>
                  <a:pt x="982" y="8428"/>
                </a:lnTo>
                <a:lnTo>
                  <a:pt x="982" y="6445"/>
                </a:lnTo>
                <a:lnTo>
                  <a:pt x="20618" y="6445"/>
                </a:lnTo>
                <a:cubicBezTo>
                  <a:pt x="20618" y="6445"/>
                  <a:pt x="20618" y="8428"/>
                  <a:pt x="20618" y="8428"/>
                </a:cubicBezTo>
                <a:close/>
                <a:moveTo>
                  <a:pt x="18655" y="20327"/>
                </a:moveTo>
                <a:lnTo>
                  <a:pt x="2945" y="20327"/>
                </a:lnTo>
                <a:lnTo>
                  <a:pt x="2945" y="9420"/>
                </a:lnTo>
                <a:lnTo>
                  <a:pt x="18655" y="9420"/>
                </a:lnTo>
                <a:cubicBezTo>
                  <a:pt x="18655" y="9420"/>
                  <a:pt x="18655" y="20327"/>
                  <a:pt x="18655" y="20327"/>
                </a:cubicBezTo>
                <a:close/>
                <a:moveTo>
                  <a:pt x="6811" y="1488"/>
                </a:moveTo>
                <a:cubicBezTo>
                  <a:pt x="7083" y="1014"/>
                  <a:pt x="7683" y="851"/>
                  <a:pt x="8153" y="1125"/>
                </a:cubicBezTo>
                <a:lnTo>
                  <a:pt x="9854" y="2117"/>
                </a:lnTo>
                <a:lnTo>
                  <a:pt x="7946" y="5454"/>
                </a:lnTo>
                <a:lnTo>
                  <a:pt x="5759" y="5454"/>
                </a:lnTo>
                <a:lnTo>
                  <a:pt x="5698" y="5419"/>
                </a:lnTo>
                <a:lnTo>
                  <a:pt x="5678" y="5454"/>
                </a:lnTo>
                <a:lnTo>
                  <a:pt x="4545" y="5454"/>
                </a:lnTo>
                <a:cubicBezTo>
                  <a:pt x="4545" y="5454"/>
                  <a:pt x="6811" y="1488"/>
                  <a:pt x="6811" y="1488"/>
                </a:cubicBezTo>
                <a:close/>
                <a:moveTo>
                  <a:pt x="15577" y="5454"/>
                </a:moveTo>
                <a:lnTo>
                  <a:pt x="9079" y="5454"/>
                </a:lnTo>
                <a:lnTo>
                  <a:pt x="10704" y="2612"/>
                </a:lnTo>
                <a:cubicBezTo>
                  <a:pt x="10704" y="2612"/>
                  <a:pt x="15577" y="5454"/>
                  <a:pt x="15577" y="5454"/>
                </a:cubicBezTo>
                <a:close/>
                <a:moveTo>
                  <a:pt x="15930" y="2759"/>
                </a:moveTo>
                <a:cubicBezTo>
                  <a:pt x="16454" y="2617"/>
                  <a:pt x="16991" y="2931"/>
                  <a:pt x="17132" y="3460"/>
                </a:cubicBezTo>
                <a:lnTo>
                  <a:pt x="17661" y="5454"/>
                </a:lnTo>
                <a:lnTo>
                  <a:pt x="17540" y="5454"/>
                </a:lnTo>
                <a:lnTo>
                  <a:pt x="16279" y="4718"/>
                </a:lnTo>
                <a:lnTo>
                  <a:pt x="16438" y="4674"/>
                </a:lnTo>
                <a:lnTo>
                  <a:pt x="16184" y="3716"/>
                </a:lnTo>
                <a:lnTo>
                  <a:pt x="15236" y="3973"/>
                </a:lnTo>
                <a:lnTo>
                  <a:pt x="15279" y="4135"/>
                </a:lnTo>
                <a:lnTo>
                  <a:pt x="14076" y="3434"/>
                </a:lnTo>
                <a:lnTo>
                  <a:pt x="14033" y="3272"/>
                </a:lnTo>
                <a:cubicBezTo>
                  <a:pt x="14033" y="3272"/>
                  <a:pt x="15930" y="2759"/>
                  <a:pt x="15930" y="2759"/>
                </a:cubicBezTo>
                <a:close/>
                <a:moveTo>
                  <a:pt x="20618" y="5454"/>
                </a:moveTo>
                <a:lnTo>
                  <a:pt x="18678" y="5454"/>
                </a:lnTo>
                <a:lnTo>
                  <a:pt x="18081" y="3203"/>
                </a:lnTo>
                <a:cubicBezTo>
                  <a:pt x="17800" y="2145"/>
                  <a:pt x="16724" y="1518"/>
                  <a:pt x="15676" y="1801"/>
                </a:cubicBezTo>
                <a:lnTo>
                  <a:pt x="12671" y="2615"/>
                </a:lnTo>
                <a:lnTo>
                  <a:pt x="8644" y="266"/>
                </a:lnTo>
                <a:cubicBezTo>
                  <a:pt x="7704" y="-281"/>
                  <a:pt x="6504" y="44"/>
                  <a:pt x="5961" y="992"/>
                </a:cubicBezTo>
                <a:lnTo>
                  <a:pt x="3410" y="5454"/>
                </a:lnTo>
                <a:lnTo>
                  <a:pt x="982" y="5454"/>
                </a:lnTo>
                <a:cubicBezTo>
                  <a:pt x="440" y="5454"/>
                  <a:pt x="0" y="5898"/>
                  <a:pt x="0" y="6445"/>
                </a:cubicBezTo>
                <a:lnTo>
                  <a:pt x="0" y="8428"/>
                </a:lnTo>
                <a:cubicBezTo>
                  <a:pt x="0" y="8977"/>
                  <a:pt x="440" y="9420"/>
                  <a:pt x="982" y="9420"/>
                </a:cubicBezTo>
                <a:lnTo>
                  <a:pt x="1964" y="9420"/>
                </a:lnTo>
                <a:lnTo>
                  <a:pt x="1964" y="20327"/>
                </a:lnTo>
                <a:cubicBezTo>
                  <a:pt x="1964" y="20875"/>
                  <a:pt x="2403" y="21319"/>
                  <a:pt x="2945" y="21319"/>
                </a:cubicBezTo>
                <a:lnTo>
                  <a:pt x="18655" y="21319"/>
                </a:lnTo>
                <a:cubicBezTo>
                  <a:pt x="19197" y="21319"/>
                  <a:pt x="19636" y="20875"/>
                  <a:pt x="19636" y="20327"/>
                </a:cubicBezTo>
                <a:lnTo>
                  <a:pt x="19636" y="9420"/>
                </a:lnTo>
                <a:lnTo>
                  <a:pt x="20618" y="9420"/>
                </a:lnTo>
                <a:cubicBezTo>
                  <a:pt x="21160" y="9420"/>
                  <a:pt x="21600" y="8977"/>
                  <a:pt x="21600" y="8428"/>
                </a:cubicBezTo>
                <a:lnTo>
                  <a:pt x="21600" y="6445"/>
                </a:lnTo>
                <a:cubicBezTo>
                  <a:pt x="21600" y="5898"/>
                  <a:pt x="21160" y="5454"/>
                  <a:pt x="20618" y="5454"/>
                </a:cubicBezTo>
                <a:moveTo>
                  <a:pt x="7855" y="12395"/>
                </a:moveTo>
                <a:lnTo>
                  <a:pt x="13745" y="12395"/>
                </a:lnTo>
                <a:lnTo>
                  <a:pt x="13745" y="13386"/>
                </a:lnTo>
                <a:lnTo>
                  <a:pt x="7855" y="13386"/>
                </a:lnTo>
                <a:cubicBezTo>
                  <a:pt x="7855" y="13386"/>
                  <a:pt x="7855" y="12395"/>
                  <a:pt x="7855" y="12395"/>
                </a:cubicBezTo>
                <a:close/>
                <a:moveTo>
                  <a:pt x="7855" y="14378"/>
                </a:moveTo>
                <a:lnTo>
                  <a:pt x="13745" y="14378"/>
                </a:lnTo>
                <a:cubicBezTo>
                  <a:pt x="14288" y="14378"/>
                  <a:pt x="14727" y="13934"/>
                  <a:pt x="14727" y="13386"/>
                </a:cubicBezTo>
                <a:lnTo>
                  <a:pt x="14727" y="12395"/>
                </a:lnTo>
                <a:cubicBezTo>
                  <a:pt x="14727" y="11847"/>
                  <a:pt x="14288" y="11403"/>
                  <a:pt x="13745" y="11403"/>
                </a:cubicBezTo>
                <a:lnTo>
                  <a:pt x="7855" y="11403"/>
                </a:lnTo>
                <a:cubicBezTo>
                  <a:pt x="7312" y="11403"/>
                  <a:pt x="6873" y="11847"/>
                  <a:pt x="6873" y="12395"/>
                </a:cubicBezTo>
                <a:lnTo>
                  <a:pt x="6873" y="13386"/>
                </a:lnTo>
                <a:cubicBezTo>
                  <a:pt x="6873" y="13934"/>
                  <a:pt x="7312" y="14378"/>
                  <a:pt x="7855" y="14378"/>
                </a:cubicBezTo>
              </a:path>
            </a:pathLst>
          </a:custGeom>
          <a:solidFill>
            <a:srgbClr val="F7F9FF"/>
          </a:solidFill>
          <a:ln w="12700" cap="flat">
            <a:solidFill>
              <a:schemeClr val="accent4"/>
            </a:solidFill>
            <a:miter lim="400000"/>
          </a:ln>
          <a:effectLst/>
        </p:spPr>
        <p:txBody>
          <a:bodyPr wrap="square" lIns="19050" tIns="19050" rIns="19050" bIns="19050" numCol="1" anchor="ctr">
            <a:noAutofit/>
          </a:bodyPr>
          <a:lstStyle/>
          <a:p>
            <a:pPr defTabSz="228593">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900"/>
          </a:p>
        </p:txBody>
      </p:sp>
    </p:spTree>
    <p:extLst>
      <p:ext uri="{BB962C8B-B14F-4D97-AF65-F5344CB8AC3E}">
        <p14:creationId xmlns:p14="http://schemas.microsoft.com/office/powerpoint/2010/main" val="27706613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1200"/>
                                  </p:stCondLst>
                                  <p:childTnLst>
                                    <p:set>
                                      <p:cBhvr>
                                        <p:cTn id="6" dur="1" fill="hold">
                                          <p:stCondLst>
                                            <p:cond delay="0"/>
                                          </p:stCondLst>
                                        </p:cTn>
                                        <p:tgtEl>
                                          <p:spTgt spid="19"/>
                                        </p:tgtEl>
                                        <p:attrNameLst>
                                          <p:attrName>style.visibility</p:attrName>
                                        </p:attrNameLst>
                                      </p:cBhvr>
                                      <p:to>
                                        <p:strVal val="visible"/>
                                      </p:to>
                                    </p:set>
                                    <p:animEffect transition="in" filter="wipe(right)">
                                      <p:cBhvr>
                                        <p:cTn id="7" dur="1500"/>
                                        <p:tgtEl>
                                          <p:spTgt spid="19"/>
                                        </p:tgtEl>
                                      </p:cBhvr>
                                    </p:animEffect>
                                  </p:childTnLst>
                                </p:cTn>
                              </p:par>
                              <p:par>
                                <p:cTn id="8" presetID="22" presetClass="entr" presetSubtype="8" fill="hold" grpId="0" nodeType="withEffect">
                                  <p:stCondLst>
                                    <p:cond delay="700"/>
                                  </p:stCondLst>
                                  <p:childTnLst>
                                    <p:set>
                                      <p:cBhvr>
                                        <p:cTn id="9" dur="1" fill="hold">
                                          <p:stCondLst>
                                            <p:cond delay="0"/>
                                          </p:stCondLst>
                                        </p:cTn>
                                        <p:tgtEl>
                                          <p:spTgt spid="37"/>
                                        </p:tgtEl>
                                        <p:attrNameLst>
                                          <p:attrName>style.visibility</p:attrName>
                                        </p:attrNameLst>
                                      </p:cBhvr>
                                      <p:to>
                                        <p:strVal val="visible"/>
                                      </p:to>
                                    </p:set>
                                    <p:animEffect transition="in" filter="wipe(left)">
                                      <p:cBhvr>
                                        <p:cTn id="10" dur="1500"/>
                                        <p:tgtEl>
                                          <p:spTgt spid="37"/>
                                        </p:tgtEl>
                                      </p:cBhvr>
                                    </p:animEffect>
                                  </p:childTnLst>
                                </p:cTn>
                              </p:par>
                              <p:par>
                                <p:cTn id="11" presetID="22" presetClass="entr" presetSubtype="1" fill="hold" grpId="0" nodeType="withEffect">
                                  <p:stCondLst>
                                    <p:cond delay="2100"/>
                                  </p:stCondLst>
                                  <p:childTnLst>
                                    <p:set>
                                      <p:cBhvr>
                                        <p:cTn id="12" dur="1" fill="hold">
                                          <p:stCondLst>
                                            <p:cond delay="0"/>
                                          </p:stCondLst>
                                        </p:cTn>
                                        <p:tgtEl>
                                          <p:spTgt spid="35"/>
                                        </p:tgtEl>
                                        <p:attrNameLst>
                                          <p:attrName>style.visibility</p:attrName>
                                        </p:attrNameLst>
                                      </p:cBhvr>
                                      <p:to>
                                        <p:strVal val="visible"/>
                                      </p:to>
                                    </p:set>
                                    <p:animEffect transition="in" filter="wipe(up)">
                                      <p:cBhvr>
                                        <p:cTn id="13" dur="1500"/>
                                        <p:tgtEl>
                                          <p:spTgt spid="35"/>
                                        </p:tgtEl>
                                      </p:cBhvr>
                                    </p:animEffect>
                                  </p:childTnLst>
                                </p:cTn>
                              </p:par>
                              <p:par>
                                <p:cTn id="14" presetID="47" presetClass="entr" presetSubtype="0" fill="hold" grpId="0" nodeType="withEffect">
                                  <p:stCondLst>
                                    <p:cond delay="3200"/>
                                  </p:stCondLst>
                                  <p:childTnLst>
                                    <p:set>
                                      <p:cBhvr>
                                        <p:cTn id="15" dur="1" fill="hold">
                                          <p:stCondLst>
                                            <p:cond delay="0"/>
                                          </p:stCondLst>
                                        </p:cTn>
                                        <p:tgtEl>
                                          <p:spTgt spid="28">
                                            <p:bg/>
                                          </p:spTgt>
                                        </p:tgtEl>
                                        <p:attrNameLst>
                                          <p:attrName>style.visibility</p:attrName>
                                        </p:attrNameLst>
                                      </p:cBhvr>
                                      <p:to>
                                        <p:strVal val="visible"/>
                                      </p:to>
                                    </p:set>
                                    <p:animEffect transition="in" filter="fade">
                                      <p:cBhvr>
                                        <p:cTn id="16" dur="1000"/>
                                        <p:tgtEl>
                                          <p:spTgt spid="28">
                                            <p:bg/>
                                          </p:spTgt>
                                        </p:tgtEl>
                                      </p:cBhvr>
                                    </p:animEffect>
                                    <p:anim calcmode="lin" valueType="num">
                                      <p:cBhvr>
                                        <p:cTn id="17" dur="1000" fill="hold"/>
                                        <p:tgtEl>
                                          <p:spTgt spid="28">
                                            <p:bg/>
                                          </p:spTgt>
                                        </p:tgtEl>
                                        <p:attrNameLst>
                                          <p:attrName>ppt_x</p:attrName>
                                        </p:attrNameLst>
                                      </p:cBhvr>
                                      <p:tavLst>
                                        <p:tav tm="0">
                                          <p:val>
                                            <p:strVal val="#ppt_x"/>
                                          </p:val>
                                        </p:tav>
                                        <p:tav tm="100000">
                                          <p:val>
                                            <p:strVal val="#ppt_x"/>
                                          </p:val>
                                        </p:tav>
                                      </p:tavLst>
                                    </p:anim>
                                    <p:anim calcmode="lin" valueType="num">
                                      <p:cBhvr>
                                        <p:cTn id="18" dur="1000" fill="hold"/>
                                        <p:tgtEl>
                                          <p:spTgt spid="28">
                                            <p:bg/>
                                          </p:spTgt>
                                        </p:tgtEl>
                                        <p:attrNameLst>
                                          <p:attrName>ppt_y</p:attrName>
                                        </p:attrNameLst>
                                      </p:cBhvr>
                                      <p:tavLst>
                                        <p:tav tm="0">
                                          <p:val>
                                            <p:strVal val="#ppt_y-.1"/>
                                          </p:val>
                                        </p:tav>
                                        <p:tav tm="100000">
                                          <p:val>
                                            <p:strVal val="#ppt_y"/>
                                          </p:val>
                                        </p:tav>
                                      </p:tavLst>
                                    </p:anim>
                                  </p:childTnLst>
                                </p:cTn>
                              </p:par>
                              <p:par>
                                <p:cTn id="19" presetID="47" presetClass="entr" presetSubtype="0" fill="hold" grpId="0" nodeType="withEffect" nodePh="1">
                                  <p:stCondLst>
                                    <p:cond delay="3200"/>
                                  </p:stCondLst>
                                  <p:endCondLst>
                                    <p:cond evt="begin" delay="0">
                                      <p:tn val="19"/>
                                    </p:cond>
                                  </p:endCondLst>
                                  <p:childTnLst>
                                    <p:set>
                                      <p:cBhvr>
                                        <p:cTn id="20" dur="1" fill="hold">
                                          <p:stCondLst>
                                            <p:cond delay="0"/>
                                          </p:stCondLst>
                                        </p:cTn>
                                        <p:tgtEl>
                                          <p:spTgt spid="28">
                                            <p:txEl>
                                              <p:pRg st="0" end="0"/>
                                            </p:txEl>
                                          </p:spTgt>
                                        </p:tgtEl>
                                        <p:attrNameLst>
                                          <p:attrName>style.visibility</p:attrName>
                                        </p:attrNameLst>
                                      </p:cBhvr>
                                      <p:to>
                                        <p:strVal val="visible"/>
                                      </p:to>
                                    </p:set>
                                    <p:animEffect transition="in" filter="fade">
                                      <p:cBhvr>
                                        <p:cTn id="21" dur="1000"/>
                                        <p:tgtEl>
                                          <p:spTgt spid="28">
                                            <p:txEl>
                                              <p:pRg st="0" end="0"/>
                                            </p:txEl>
                                          </p:spTgt>
                                        </p:tgtEl>
                                      </p:cBhvr>
                                    </p:animEffect>
                                    <p:anim calcmode="lin" valueType="num">
                                      <p:cBhvr>
                                        <p:cTn id="22" dur="10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28">
                                            <p:txEl>
                                              <p:pRg st="0" end="0"/>
                                            </p:txEl>
                                          </p:spTgt>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320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par>
                                <p:cTn id="29" presetID="47" presetClass="entr" presetSubtype="0" fill="hold" grpId="0" nodeType="withEffect">
                                  <p:stCondLst>
                                    <p:cond delay="3200"/>
                                  </p:stCondLst>
                                  <p:childTnLst>
                                    <p:set>
                                      <p:cBhvr>
                                        <p:cTn id="30" dur="1" fill="hold">
                                          <p:stCondLst>
                                            <p:cond delay="0"/>
                                          </p:stCondLst>
                                        </p:cTn>
                                        <p:tgtEl>
                                          <p:spTgt spid="38">
                                            <p:txEl>
                                              <p:pRg st="0" end="0"/>
                                            </p:txEl>
                                          </p:spTgt>
                                        </p:tgtEl>
                                        <p:attrNameLst>
                                          <p:attrName>style.visibility</p:attrName>
                                        </p:attrNameLst>
                                      </p:cBhvr>
                                      <p:to>
                                        <p:strVal val="visible"/>
                                      </p:to>
                                    </p:set>
                                    <p:animEffect transition="in" filter="fade">
                                      <p:cBhvr>
                                        <p:cTn id="31" dur="1000"/>
                                        <p:tgtEl>
                                          <p:spTgt spid="38">
                                            <p:txEl>
                                              <p:pRg st="0" end="0"/>
                                            </p:txEl>
                                          </p:spTgt>
                                        </p:tgtEl>
                                      </p:cBhvr>
                                    </p:animEffect>
                                    <p:anim calcmode="lin" valueType="num">
                                      <p:cBhvr>
                                        <p:cTn id="32" dur="1000" fill="hold"/>
                                        <p:tgtEl>
                                          <p:spTgt spid="38">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38">
                                            <p:txEl>
                                              <p:pRg st="0" end="0"/>
                                            </p:txEl>
                                          </p:spTgt>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p:stCondLst>
                                    <p:cond delay="3200"/>
                                  </p:stCondLst>
                                  <p:childTnLst>
                                    <p:set>
                                      <p:cBhvr>
                                        <p:cTn id="35" dur="1" fill="hold">
                                          <p:stCondLst>
                                            <p:cond delay="0"/>
                                          </p:stCondLst>
                                        </p:cTn>
                                        <p:tgtEl>
                                          <p:spTgt spid="39">
                                            <p:txEl>
                                              <p:pRg st="0" end="0"/>
                                            </p:txEl>
                                          </p:spTgt>
                                        </p:tgtEl>
                                        <p:attrNameLst>
                                          <p:attrName>style.visibility</p:attrName>
                                        </p:attrNameLst>
                                      </p:cBhvr>
                                      <p:to>
                                        <p:strVal val="visible"/>
                                      </p:to>
                                    </p:set>
                                    <p:animEffect transition="in" filter="fade">
                                      <p:cBhvr>
                                        <p:cTn id="36" dur="1000"/>
                                        <p:tgtEl>
                                          <p:spTgt spid="39">
                                            <p:txEl>
                                              <p:pRg st="0" end="0"/>
                                            </p:txEl>
                                          </p:spTgt>
                                        </p:tgtEl>
                                      </p:cBhvr>
                                    </p:animEffect>
                                    <p:anim calcmode="lin" valueType="num">
                                      <p:cBhvr>
                                        <p:cTn id="37" dur="1000" fill="hold"/>
                                        <p:tgtEl>
                                          <p:spTgt spid="39">
                                            <p:txEl>
                                              <p:pRg st="0" end="0"/>
                                            </p:txEl>
                                          </p:spTgt>
                                        </p:tgtEl>
                                        <p:attrNameLst>
                                          <p:attrName>ppt_x</p:attrName>
                                        </p:attrNameLst>
                                      </p:cBhvr>
                                      <p:tavLst>
                                        <p:tav tm="0">
                                          <p:val>
                                            <p:strVal val="#ppt_x"/>
                                          </p:val>
                                        </p:tav>
                                        <p:tav tm="100000">
                                          <p:val>
                                            <p:strVal val="#ppt_x"/>
                                          </p:val>
                                        </p:tav>
                                      </p:tavLst>
                                    </p:anim>
                                    <p:anim calcmode="lin" valueType="num">
                                      <p:cBhvr>
                                        <p:cTn id="38" dur="1000" fill="hold"/>
                                        <p:tgtEl>
                                          <p:spTgt spid="39">
                                            <p:txEl>
                                              <p:pRg st="0" end="0"/>
                                            </p:txEl>
                                          </p:spTgt>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3600"/>
                                  </p:stCondLst>
                                  <p:childTnLst>
                                    <p:set>
                                      <p:cBhvr>
                                        <p:cTn id="40" dur="1" fill="hold">
                                          <p:stCondLst>
                                            <p:cond delay="0"/>
                                          </p:stCondLst>
                                        </p:cTn>
                                        <p:tgtEl>
                                          <p:spTgt spid="25">
                                            <p:bg/>
                                          </p:spTgt>
                                        </p:tgtEl>
                                        <p:attrNameLst>
                                          <p:attrName>style.visibility</p:attrName>
                                        </p:attrNameLst>
                                      </p:cBhvr>
                                      <p:to>
                                        <p:strVal val="visible"/>
                                      </p:to>
                                    </p:set>
                                    <p:animEffect transition="in" filter="fade">
                                      <p:cBhvr>
                                        <p:cTn id="41" dur="1000"/>
                                        <p:tgtEl>
                                          <p:spTgt spid="25">
                                            <p:bg/>
                                          </p:spTgt>
                                        </p:tgtEl>
                                      </p:cBhvr>
                                    </p:animEffect>
                                    <p:anim calcmode="lin" valueType="num">
                                      <p:cBhvr>
                                        <p:cTn id="42" dur="1000" fill="hold"/>
                                        <p:tgtEl>
                                          <p:spTgt spid="25">
                                            <p:bg/>
                                          </p:spTgt>
                                        </p:tgtEl>
                                        <p:attrNameLst>
                                          <p:attrName>ppt_x</p:attrName>
                                        </p:attrNameLst>
                                      </p:cBhvr>
                                      <p:tavLst>
                                        <p:tav tm="0">
                                          <p:val>
                                            <p:strVal val="#ppt_x"/>
                                          </p:val>
                                        </p:tav>
                                        <p:tav tm="100000">
                                          <p:val>
                                            <p:strVal val="#ppt_x"/>
                                          </p:val>
                                        </p:tav>
                                      </p:tavLst>
                                    </p:anim>
                                    <p:anim calcmode="lin" valueType="num">
                                      <p:cBhvr>
                                        <p:cTn id="43" dur="1000" fill="hold"/>
                                        <p:tgtEl>
                                          <p:spTgt spid="25">
                                            <p:bg/>
                                          </p:spTgt>
                                        </p:tgtEl>
                                        <p:attrNameLst>
                                          <p:attrName>ppt_y</p:attrName>
                                        </p:attrNameLst>
                                      </p:cBhvr>
                                      <p:tavLst>
                                        <p:tav tm="0">
                                          <p:val>
                                            <p:strVal val="#ppt_y-.1"/>
                                          </p:val>
                                        </p:tav>
                                        <p:tav tm="100000">
                                          <p:val>
                                            <p:strVal val="#ppt_y"/>
                                          </p:val>
                                        </p:tav>
                                      </p:tavLst>
                                    </p:anim>
                                  </p:childTnLst>
                                </p:cTn>
                              </p:par>
                              <p:par>
                                <p:cTn id="44" presetID="47" presetClass="entr" presetSubtype="0" fill="hold" grpId="0" nodeType="withEffect" nodePh="1">
                                  <p:stCondLst>
                                    <p:cond delay="3600"/>
                                  </p:stCondLst>
                                  <p:endCondLst>
                                    <p:cond evt="begin" delay="0">
                                      <p:tn val="44"/>
                                    </p:cond>
                                  </p:endCondLst>
                                  <p:childTnLst>
                                    <p:set>
                                      <p:cBhvr>
                                        <p:cTn id="45" dur="1" fill="hold">
                                          <p:stCondLst>
                                            <p:cond delay="0"/>
                                          </p:stCondLst>
                                        </p:cTn>
                                        <p:tgtEl>
                                          <p:spTgt spid="25">
                                            <p:txEl>
                                              <p:pRg st="0" end="0"/>
                                            </p:txEl>
                                          </p:spTgt>
                                        </p:tgtEl>
                                        <p:attrNameLst>
                                          <p:attrName>style.visibility</p:attrName>
                                        </p:attrNameLst>
                                      </p:cBhvr>
                                      <p:to>
                                        <p:strVal val="visible"/>
                                      </p:to>
                                    </p:set>
                                    <p:animEffect transition="in" filter="fade">
                                      <p:cBhvr>
                                        <p:cTn id="46" dur="1000"/>
                                        <p:tgtEl>
                                          <p:spTgt spid="25">
                                            <p:txEl>
                                              <p:pRg st="0" end="0"/>
                                            </p:txEl>
                                          </p:spTgt>
                                        </p:tgtEl>
                                      </p:cBhvr>
                                    </p:animEffect>
                                    <p:anim calcmode="lin" valueType="num">
                                      <p:cBhvr>
                                        <p:cTn id="47"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48" dur="1000" fill="hold"/>
                                        <p:tgtEl>
                                          <p:spTgt spid="25">
                                            <p:txEl>
                                              <p:pRg st="0" end="0"/>
                                            </p:txEl>
                                          </p:spTgt>
                                        </p:tgtEl>
                                        <p:attrNameLst>
                                          <p:attrName>ppt_y</p:attrName>
                                        </p:attrNameLst>
                                      </p:cBhvr>
                                      <p:tavLst>
                                        <p:tav tm="0">
                                          <p:val>
                                            <p:strVal val="#ppt_y-.1"/>
                                          </p:val>
                                        </p:tav>
                                        <p:tav tm="100000">
                                          <p:val>
                                            <p:strVal val="#ppt_y"/>
                                          </p:val>
                                        </p:tav>
                                      </p:tavLst>
                                    </p:anim>
                                  </p:childTnLst>
                                </p:cTn>
                              </p:par>
                              <p:par>
                                <p:cTn id="49" presetID="47" presetClass="entr" presetSubtype="0" fill="hold" grpId="0" nodeType="withEffect">
                                  <p:stCondLst>
                                    <p:cond delay="360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1000"/>
                                        <p:tgtEl>
                                          <p:spTgt spid="9"/>
                                        </p:tgtEl>
                                      </p:cBhvr>
                                    </p:animEffect>
                                    <p:anim calcmode="lin" valueType="num">
                                      <p:cBhvr>
                                        <p:cTn id="52" dur="1000" fill="hold"/>
                                        <p:tgtEl>
                                          <p:spTgt spid="9"/>
                                        </p:tgtEl>
                                        <p:attrNameLst>
                                          <p:attrName>ppt_x</p:attrName>
                                        </p:attrNameLst>
                                      </p:cBhvr>
                                      <p:tavLst>
                                        <p:tav tm="0">
                                          <p:val>
                                            <p:strVal val="#ppt_x"/>
                                          </p:val>
                                        </p:tav>
                                        <p:tav tm="100000">
                                          <p:val>
                                            <p:strVal val="#ppt_x"/>
                                          </p:val>
                                        </p:tav>
                                      </p:tavLst>
                                    </p:anim>
                                    <p:anim calcmode="lin" valueType="num">
                                      <p:cBhvr>
                                        <p:cTn id="53" dur="1000" fill="hold"/>
                                        <p:tgtEl>
                                          <p:spTgt spid="9"/>
                                        </p:tgtEl>
                                        <p:attrNameLst>
                                          <p:attrName>ppt_y</p:attrName>
                                        </p:attrNameLst>
                                      </p:cBhvr>
                                      <p:tavLst>
                                        <p:tav tm="0">
                                          <p:val>
                                            <p:strVal val="#ppt_y-.1"/>
                                          </p:val>
                                        </p:tav>
                                        <p:tav tm="100000">
                                          <p:val>
                                            <p:strVal val="#ppt_y"/>
                                          </p:val>
                                        </p:tav>
                                      </p:tavLst>
                                    </p:anim>
                                  </p:childTnLst>
                                </p:cTn>
                              </p:par>
                              <p:par>
                                <p:cTn id="54" presetID="47" presetClass="entr" presetSubtype="0" fill="hold" grpId="0" nodeType="withEffect">
                                  <p:stCondLst>
                                    <p:cond delay="3600"/>
                                  </p:stCondLst>
                                  <p:childTnLst>
                                    <p:set>
                                      <p:cBhvr>
                                        <p:cTn id="55" dur="1" fill="hold">
                                          <p:stCondLst>
                                            <p:cond delay="0"/>
                                          </p:stCondLst>
                                        </p:cTn>
                                        <p:tgtEl>
                                          <p:spTgt spid="48">
                                            <p:txEl>
                                              <p:pRg st="0" end="0"/>
                                            </p:txEl>
                                          </p:spTgt>
                                        </p:tgtEl>
                                        <p:attrNameLst>
                                          <p:attrName>style.visibility</p:attrName>
                                        </p:attrNameLst>
                                      </p:cBhvr>
                                      <p:to>
                                        <p:strVal val="visible"/>
                                      </p:to>
                                    </p:set>
                                    <p:animEffect transition="in" filter="fade">
                                      <p:cBhvr>
                                        <p:cTn id="56" dur="1000"/>
                                        <p:tgtEl>
                                          <p:spTgt spid="48">
                                            <p:txEl>
                                              <p:pRg st="0" end="0"/>
                                            </p:txEl>
                                          </p:spTgt>
                                        </p:tgtEl>
                                      </p:cBhvr>
                                    </p:animEffect>
                                    <p:anim calcmode="lin" valueType="num">
                                      <p:cBhvr>
                                        <p:cTn id="57" dur="1000" fill="hold"/>
                                        <p:tgtEl>
                                          <p:spTgt spid="48">
                                            <p:txEl>
                                              <p:pRg st="0" end="0"/>
                                            </p:txEl>
                                          </p:spTgt>
                                        </p:tgtEl>
                                        <p:attrNameLst>
                                          <p:attrName>ppt_x</p:attrName>
                                        </p:attrNameLst>
                                      </p:cBhvr>
                                      <p:tavLst>
                                        <p:tav tm="0">
                                          <p:val>
                                            <p:strVal val="#ppt_x"/>
                                          </p:val>
                                        </p:tav>
                                        <p:tav tm="100000">
                                          <p:val>
                                            <p:strVal val="#ppt_x"/>
                                          </p:val>
                                        </p:tav>
                                      </p:tavLst>
                                    </p:anim>
                                    <p:anim calcmode="lin" valueType="num">
                                      <p:cBhvr>
                                        <p:cTn id="58" dur="1000" fill="hold"/>
                                        <p:tgtEl>
                                          <p:spTgt spid="48">
                                            <p:txEl>
                                              <p:pRg st="0" end="0"/>
                                            </p:txEl>
                                          </p:spTgt>
                                        </p:tgtEl>
                                        <p:attrNameLst>
                                          <p:attrName>ppt_y</p:attrName>
                                        </p:attrNameLst>
                                      </p:cBhvr>
                                      <p:tavLst>
                                        <p:tav tm="0">
                                          <p:val>
                                            <p:strVal val="#ppt_y-.1"/>
                                          </p:val>
                                        </p:tav>
                                        <p:tav tm="100000">
                                          <p:val>
                                            <p:strVal val="#ppt_y"/>
                                          </p:val>
                                        </p:tav>
                                      </p:tavLst>
                                    </p:anim>
                                  </p:childTnLst>
                                </p:cTn>
                              </p:par>
                              <p:par>
                                <p:cTn id="59" presetID="47" presetClass="entr" presetSubtype="0" fill="hold" grpId="0" nodeType="withEffect">
                                  <p:stCondLst>
                                    <p:cond delay="3600"/>
                                  </p:stCondLst>
                                  <p:childTnLst>
                                    <p:set>
                                      <p:cBhvr>
                                        <p:cTn id="60" dur="1" fill="hold">
                                          <p:stCondLst>
                                            <p:cond delay="0"/>
                                          </p:stCondLst>
                                        </p:cTn>
                                        <p:tgtEl>
                                          <p:spTgt spid="49">
                                            <p:txEl>
                                              <p:pRg st="0" end="0"/>
                                            </p:txEl>
                                          </p:spTgt>
                                        </p:tgtEl>
                                        <p:attrNameLst>
                                          <p:attrName>style.visibility</p:attrName>
                                        </p:attrNameLst>
                                      </p:cBhvr>
                                      <p:to>
                                        <p:strVal val="visible"/>
                                      </p:to>
                                    </p:set>
                                    <p:animEffect transition="in" filter="fade">
                                      <p:cBhvr>
                                        <p:cTn id="61" dur="1000"/>
                                        <p:tgtEl>
                                          <p:spTgt spid="49">
                                            <p:txEl>
                                              <p:pRg st="0" end="0"/>
                                            </p:txEl>
                                          </p:spTgt>
                                        </p:tgtEl>
                                      </p:cBhvr>
                                    </p:animEffect>
                                    <p:anim calcmode="lin" valueType="num">
                                      <p:cBhvr>
                                        <p:cTn id="62" dur="1000" fill="hold"/>
                                        <p:tgtEl>
                                          <p:spTgt spid="49">
                                            <p:txEl>
                                              <p:pRg st="0" end="0"/>
                                            </p:txEl>
                                          </p:spTgt>
                                        </p:tgtEl>
                                        <p:attrNameLst>
                                          <p:attrName>ppt_x</p:attrName>
                                        </p:attrNameLst>
                                      </p:cBhvr>
                                      <p:tavLst>
                                        <p:tav tm="0">
                                          <p:val>
                                            <p:strVal val="#ppt_x"/>
                                          </p:val>
                                        </p:tav>
                                        <p:tav tm="100000">
                                          <p:val>
                                            <p:strVal val="#ppt_x"/>
                                          </p:val>
                                        </p:tav>
                                      </p:tavLst>
                                    </p:anim>
                                    <p:anim calcmode="lin" valueType="num">
                                      <p:cBhvr>
                                        <p:cTn id="63" dur="1000" fill="hold"/>
                                        <p:tgtEl>
                                          <p:spTgt spid="49">
                                            <p:txEl>
                                              <p:pRg st="0" end="0"/>
                                            </p:txEl>
                                          </p:spTgt>
                                        </p:tgtEl>
                                        <p:attrNameLst>
                                          <p:attrName>ppt_y</p:attrName>
                                        </p:attrNameLst>
                                      </p:cBhvr>
                                      <p:tavLst>
                                        <p:tav tm="0">
                                          <p:val>
                                            <p:strVal val="#ppt_y-.1"/>
                                          </p:val>
                                        </p:tav>
                                        <p:tav tm="100000">
                                          <p:val>
                                            <p:strVal val="#ppt_y"/>
                                          </p:val>
                                        </p:tav>
                                      </p:tavLst>
                                    </p:anim>
                                  </p:childTnLst>
                                </p:cTn>
                              </p:par>
                              <p:par>
                                <p:cTn id="64" presetID="47" presetClass="entr" presetSubtype="0" fill="hold" grpId="0" nodeType="withEffect">
                                  <p:stCondLst>
                                    <p:cond delay="4200"/>
                                  </p:stCondLst>
                                  <p:childTnLst>
                                    <p:set>
                                      <p:cBhvr>
                                        <p:cTn id="65" dur="1" fill="hold">
                                          <p:stCondLst>
                                            <p:cond delay="0"/>
                                          </p:stCondLst>
                                        </p:cTn>
                                        <p:tgtEl>
                                          <p:spTgt spid="26">
                                            <p:bg/>
                                          </p:spTgt>
                                        </p:tgtEl>
                                        <p:attrNameLst>
                                          <p:attrName>style.visibility</p:attrName>
                                        </p:attrNameLst>
                                      </p:cBhvr>
                                      <p:to>
                                        <p:strVal val="visible"/>
                                      </p:to>
                                    </p:set>
                                    <p:animEffect transition="in" filter="fade">
                                      <p:cBhvr>
                                        <p:cTn id="66" dur="1000"/>
                                        <p:tgtEl>
                                          <p:spTgt spid="26">
                                            <p:bg/>
                                          </p:spTgt>
                                        </p:tgtEl>
                                      </p:cBhvr>
                                    </p:animEffect>
                                    <p:anim calcmode="lin" valueType="num">
                                      <p:cBhvr>
                                        <p:cTn id="67" dur="1000" fill="hold"/>
                                        <p:tgtEl>
                                          <p:spTgt spid="26">
                                            <p:bg/>
                                          </p:spTgt>
                                        </p:tgtEl>
                                        <p:attrNameLst>
                                          <p:attrName>ppt_x</p:attrName>
                                        </p:attrNameLst>
                                      </p:cBhvr>
                                      <p:tavLst>
                                        <p:tav tm="0">
                                          <p:val>
                                            <p:strVal val="#ppt_x"/>
                                          </p:val>
                                        </p:tav>
                                        <p:tav tm="100000">
                                          <p:val>
                                            <p:strVal val="#ppt_x"/>
                                          </p:val>
                                        </p:tav>
                                      </p:tavLst>
                                    </p:anim>
                                    <p:anim calcmode="lin" valueType="num">
                                      <p:cBhvr>
                                        <p:cTn id="68" dur="1000" fill="hold"/>
                                        <p:tgtEl>
                                          <p:spTgt spid="26">
                                            <p:bg/>
                                          </p:spTgt>
                                        </p:tgtEl>
                                        <p:attrNameLst>
                                          <p:attrName>ppt_y</p:attrName>
                                        </p:attrNameLst>
                                      </p:cBhvr>
                                      <p:tavLst>
                                        <p:tav tm="0">
                                          <p:val>
                                            <p:strVal val="#ppt_y-.1"/>
                                          </p:val>
                                        </p:tav>
                                        <p:tav tm="100000">
                                          <p:val>
                                            <p:strVal val="#ppt_y"/>
                                          </p:val>
                                        </p:tav>
                                      </p:tavLst>
                                    </p:anim>
                                  </p:childTnLst>
                                </p:cTn>
                              </p:par>
                              <p:par>
                                <p:cTn id="69" presetID="47" presetClass="entr" presetSubtype="0" fill="hold" grpId="0" nodeType="withEffect" nodePh="1">
                                  <p:stCondLst>
                                    <p:cond delay="4200"/>
                                  </p:stCondLst>
                                  <p:endCondLst>
                                    <p:cond evt="begin" delay="0">
                                      <p:tn val="69"/>
                                    </p:cond>
                                  </p:endCondLst>
                                  <p:childTnLst>
                                    <p:set>
                                      <p:cBhvr>
                                        <p:cTn id="70" dur="1" fill="hold">
                                          <p:stCondLst>
                                            <p:cond delay="0"/>
                                          </p:stCondLst>
                                        </p:cTn>
                                        <p:tgtEl>
                                          <p:spTgt spid="26">
                                            <p:txEl>
                                              <p:pRg st="0" end="0"/>
                                            </p:txEl>
                                          </p:spTgt>
                                        </p:tgtEl>
                                        <p:attrNameLst>
                                          <p:attrName>style.visibility</p:attrName>
                                        </p:attrNameLst>
                                      </p:cBhvr>
                                      <p:to>
                                        <p:strVal val="visible"/>
                                      </p:to>
                                    </p:set>
                                    <p:animEffect transition="in" filter="fade">
                                      <p:cBhvr>
                                        <p:cTn id="71" dur="1000"/>
                                        <p:tgtEl>
                                          <p:spTgt spid="26">
                                            <p:txEl>
                                              <p:pRg st="0" end="0"/>
                                            </p:txEl>
                                          </p:spTgt>
                                        </p:tgtEl>
                                      </p:cBhvr>
                                    </p:animEffect>
                                    <p:anim calcmode="lin" valueType="num">
                                      <p:cBhvr>
                                        <p:cTn id="72"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73" dur="1000" fill="hold"/>
                                        <p:tgtEl>
                                          <p:spTgt spid="26">
                                            <p:txEl>
                                              <p:pRg st="0" end="0"/>
                                            </p:txEl>
                                          </p:spTgt>
                                        </p:tgtEl>
                                        <p:attrNameLst>
                                          <p:attrName>ppt_y</p:attrName>
                                        </p:attrNameLst>
                                      </p:cBhvr>
                                      <p:tavLst>
                                        <p:tav tm="0">
                                          <p:val>
                                            <p:strVal val="#ppt_y-.1"/>
                                          </p:val>
                                        </p:tav>
                                        <p:tav tm="100000">
                                          <p:val>
                                            <p:strVal val="#ppt_y"/>
                                          </p:val>
                                        </p:tav>
                                      </p:tavLst>
                                    </p:anim>
                                  </p:childTnLst>
                                </p:cTn>
                              </p:par>
                              <p:par>
                                <p:cTn id="74" presetID="47" presetClass="entr" presetSubtype="0" fill="hold" grpId="0" nodeType="withEffect">
                                  <p:stCondLst>
                                    <p:cond delay="4200"/>
                                  </p:stCondLst>
                                  <p:childTnLst>
                                    <p:set>
                                      <p:cBhvr>
                                        <p:cTn id="75" dur="1" fill="hold">
                                          <p:stCondLst>
                                            <p:cond delay="0"/>
                                          </p:stCondLst>
                                        </p:cTn>
                                        <p:tgtEl>
                                          <p:spTgt spid="13"/>
                                        </p:tgtEl>
                                        <p:attrNameLst>
                                          <p:attrName>style.visibility</p:attrName>
                                        </p:attrNameLst>
                                      </p:cBhvr>
                                      <p:to>
                                        <p:strVal val="visible"/>
                                      </p:to>
                                    </p:set>
                                    <p:animEffect transition="in" filter="fade">
                                      <p:cBhvr>
                                        <p:cTn id="76" dur="1000"/>
                                        <p:tgtEl>
                                          <p:spTgt spid="13"/>
                                        </p:tgtEl>
                                      </p:cBhvr>
                                    </p:animEffect>
                                    <p:anim calcmode="lin" valueType="num">
                                      <p:cBhvr>
                                        <p:cTn id="77" dur="1000" fill="hold"/>
                                        <p:tgtEl>
                                          <p:spTgt spid="13"/>
                                        </p:tgtEl>
                                        <p:attrNameLst>
                                          <p:attrName>ppt_x</p:attrName>
                                        </p:attrNameLst>
                                      </p:cBhvr>
                                      <p:tavLst>
                                        <p:tav tm="0">
                                          <p:val>
                                            <p:strVal val="#ppt_x"/>
                                          </p:val>
                                        </p:tav>
                                        <p:tav tm="100000">
                                          <p:val>
                                            <p:strVal val="#ppt_x"/>
                                          </p:val>
                                        </p:tav>
                                      </p:tavLst>
                                    </p:anim>
                                    <p:anim calcmode="lin" valueType="num">
                                      <p:cBhvr>
                                        <p:cTn id="78" dur="1000" fill="hold"/>
                                        <p:tgtEl>
                                          <p:spTgt spid="13"/>
                                        </p:tgtEl>
                                        <p:attrNameLst>
                                          <p:attrName>ppt_y</p:attrName>
                                        </p:attrNameLst>
                                      </p:cBhvr>
                                      <p:tavLst>
                                        <p:tav tm="0">
                                          <p:val>
                                            <p:strVal val="#ppt_y-.1"/>
                                          </p:val>
                                        </p:tav>
                                        <p:tav tm="100000">
                                          <p:val>
                                            <p:strVal val="#ppt_y"/>
                                          </p:val>
                                        </p:tav>
                                      </p:tavLst>
                                    </p:anim>
                                  </p:childTnLst>
                                </p:cTn>
                              </p:par>
                              <p:par>
                                <p:cTn id="79" presetID="47" presetClass="entr" presetSubtype="0" fill="hold" grpId="0" nodeType="withEffect">
                                  <p:stCondLst>
                                    <p:cond delay="4200"/>
                                  </p:stCondLst>
                                  <p:childTnLst>
                                    <p:set>
                                      <p:cBhvr>
                                        <p:cTn id="80" dur="1" fill="hold">
                                          <p:stCondLst>
                                            <p:cond delay="0"/>
                                          </p:stCondLst>
                                        </p:cTn>
                                        <p:tgtEl>
                                          <p:spTgt spid="50">
                                            <p:txEl>
                                              <p:pRg st="0" end="0"/>
                                            </p:txEl>
                                          </p:spTgt>
                                        </p:tgtEl>
                                        <p:attrNameLst>
                                          <p:attrName>style.visibility</p:attrName>
                                        </p:attrNameLst>
                                      </p:cBhvr>
                                      <p:to>
                                        <p:strVal val="visible"/>
                                      </p:to>
                                    </p:set>
                                    <p:animEffect transition="in" filter="fade">
                                      <p:cBhvr>
                                        <p:cTn id="81" dur="1000"/>
                                        <p:tgtEl>
                                          <p:spTgt spid="50">
                                            <p:txEl>
                                              <p:pRg st="0" end="0"/>
                                            </p:txEl>
                                          </p:spTgt>
                                        </p:tgtEl>
                                      </p:cBhvr>
                                    </p:animEffect>
                                    <p:anim calcmode="lin" valueType="num">
                                      <p:cBhvr>
                                        <p:cTn id="82" dur="1000" fill="hold"/>
                                        <p:tgtEl>
                                          <p:spTgt spid="50">
                                            <p:txEl>
                                              <p:pRg st="0" end="0"/>
                                            </p:txEl>
                                          </p:spTgt>
                                        </p:tgtEl>
                                        <p:attrNameLst>
                                          <p:attrName>ppt_x</p:attrName>
                                        </p:attrNameLst>
                                      </p:cBhvr>
                                      <p:tavLst>
                                        <p:tav tm="0">
                                          <p:val>
                                            <p:strVal val="#ppt_x"/>
                                          </p:val>
                                        </p:tav>
                                        <p:tav tm="100000">
                                          <p:val>
                                            <p:strVal val="#ppt_x"/>
                                          </p:val>
                                        </p:tav>
                                      </p:tavLst>
                                    </p:anim>
                                    <p:anim calcmode="lin" valueType="num">
                                      <p:cBhvr>
                                        <p:cTn id="83" dur="1000" fill="hold"/>
                                        <p:tgtEl>
                                          <p:spTgt spid="50">
                                            <p:txEl>
                                              <p:pRg st="0" end="0"/>
                                            </p:txEl>
                                          </p:spTgt>
                                        </p:tgtEl>
                                        <p:attrNameLst>
                                          <p:attrName>ppt_y</p:attrName>
                                        </p:attrNameLst>
                                      </p:cBhvr>
                                      <p:tavLst>
                                        <p:tav tm="0">
                                          <p:val>
                                            <p:strVal val="#ppt_y-.1"/>
                                          </p:val>
                                        </p:tav>
                                        <p:tav tm="100000">
                                          <p:val>
                                            <p:strVal val="#ppt_y"/>
                                          </p:val>
                                        </p:tav>
                                      </p:tavLst>
                                    </p:anim>
                                  </p:childTnLst>
                                </p:cTn>
                              </p:par>
                              <p:par>
                                <p:cTn id="84" presetID="47" presetClass="entr" presetSubtype="0" fill="hold" grpId="0" nodeType="withEffect">
                                  <p:stCondLst>
                                    <p:cond delay="4200"/>
                                  </p:stCondLst>
                                  <p:childTnLst>
                                    <p:set>
                                      <p:cBhvr>
                                        <p:cTn id="85" dur="1" fill="hold">
                                          <p:stCondLst>
                                            <p:cond delay="0"/>
                                          </p:stCondLst>
                                        </p:cTn>
                                        <p:tgtEl>
                                          <p:spTgt spid="51">
                                            <p:txEl>
                                              <p:pRg st="0" end="0"/>
                                            </p:txEl>
                                          </p:spTgt>
                                        </p:tgtEl>
                                        <p:attrNameLst>
                                          <p:attrName>style.visibility</p:attrName>
                                        </p:attrNameLst>
                                      </p:cBhvr>
                                      <p:to>
                                        <p:strVal val="visible"/>
                                      </p:to>
                                    </p:set>
                                    <p:animEffect transition="in" filter="fade">
                                      <p:cBhvr>
                                        <p:cTn id="86" dur="1000"/>
                                        <p:tgtEl>
                                          <p:spTgt spid="51">
                                            <p:txEl>
                                              <p:pRg st="0" end="0"/>
                                            </p:txEl>
                                          </p:spTgt>
                                        </p:tgtEl>
                                      </p:cBhvr>
                                    </p:animEffect>
                                    <p:anim calcmode="lin" valueType="num">
                                      <p:cBhvr>
                                        <p:cTn id="87" dur="1000" fill="hold"/>
                                        <p:tgtEl>
                                          <p:spTgt spid="51">
                                            <p:txEl>
                                              <p:pRg st="0" end="0"/>
                                            </p:txEl>
                                          </p:spTgt>
                                        </p:tgtEl>
                                        <p:attrNameLst>
                                          <p:attrName>ppt_x</p:attrName>
                                        </p:attrNameLst>
                                      </p:cBhvr>
                                      <p:tavLst>
                                        <p:tav tm="0">
                                          <p:val>
                                            <p:strVal val="#ppt_x"/>
                                          </p:val>
                                        </p:tav>
                                        <p:tav tm="100000">
                                          <p:val>
                                            <p:strVal val="#ppt_x"/>
                                          </p:val>
                                        </p:tav>
                                      </p:tavLst>
                                    </p:anim>
                                    <p:anim calcmode="lin" valueType="num">
                                      <p:cBhvr>
                                        <p:cTn id="88" dur="1000" fill="hold"/>
                                        <p:tgtEl>
                                          <p:spTgt spid="51">
                                            <p:txEl>
                                              <p:pRg st="0" end="0"/>
                                            </p:txEl>
                                          </p:spTgt>
                                        </p:tgtEl>
                                        <p:attrNameLst>
                                          <p:attrName>ppt_y</p:attrName>
                                        </p:attrNameLst>
                                      </p:cBhvr>
                                      <p:tavLst>
                                        <p:tav tm="0">
                                          <p:val>
                                            <p:strVal val="#ppt_y-.1"/>
                                          </p:val>
                                        </p:tav>
                                        <p:tav tm="100000">
                                          <p:val>
                                            <p:strVal val="#ppt_y"/>
                                          </p:val>
                                        </p:tav>
                                      </p:tavLst>
                                    </p:anim>
                                  </p:childTnLst>
                                </p:cTn>
                              </p:par>
                              <p:par>
                                <p:cTn id="89" presetID="22" presetClass="entr" presetSubtype="8" fill="hold" grpId="0" nodeType="withEffect">
                                  <p:stCondLst>
                                    <p:cond delay="0"/>
                                  </p:stCondLst>
                                  <p:childTnLst>
                                    <p:set>
                                      <p:cBhvr>
                                        <p:cTn id="90" dur="1" fill="hold">
                                          <p:stCondLst>
                                            <p:cond delay="0"/>
                                          </p:stCondLst>
                                        </p:cTn>
                                        <p:tgtEl>
                                          <p:spTgt spid="2"/>
                                        </p:tgtEl>
                                        <p:attrNameLst>
                                          <p:attrName>style.visibility</p:attrName>
                                        </p:attrNameLst>
                                      </p:cBhvr>
                                      <p:to>
                                        <p:strVal val="visible"/>
                                      </p:to>
                                    </p:set>
                                    <p:animEffect transition="in" filter="wipe(left)">
                                      <p:cBhvr>
                                        <p:cTn id="91" dur="750"/>
                                        <p:tgtEl>
                                          <p:spTgt spid="2"/>
                                        </p:tgtEl>
                                      </p:cBhvr>
                                    </p:animEffect>
                                  </p:childTnLst>
                                </p:cTn>
                              </p:par>
                              <p:par>
                                <p:cTn id="92" presetID="47" presetClass="entr" presetSubtype="0" fill="hold" grpId="0" nodeType="withEffect">
                                  <p:stCondLst>
                                    <p:cond delay="3200"/>
                                  </p:stCondLst>
                                  <p:childTnLst>
                                    <p:set>
                                      <p:cBhvr>
                                        <p:cTn id="93" dur="1" fill="hold">
                                          <p:stCondLst>
                                            <p:cond delay="0"/>
                                          </p:stCondLst>
                                        </p:cTn>
                                        <p:tgtEl>
                                          <p:spTgt spid="4"/>
                                        </p:tgtEl>
                                        <p:attrNameLst>
                                          <p:attrName>style.visibility</p:attrName>
                                        </p:attrNameLst>
                                      </p:cBhvr>
                                      <p:to>
                                        <p:strVal val="visible"/>
                                      </p:to>
                                    </p:set>
                                    <p:animEffect transition="in" filter="fade">
                                      <p:cBhvr>
                                        <p:cTn id="94" dur="1000"/>
                                        <p:tgtEl>
                                          <p:spTgt spid="4"/>
                                        </p:tgtEl>
                                      </p:cBhvr>
                                    </p:animEffect>
                                    <p:anim calcmode="lin" valueType="num">
                                      <p:cBhvr>
                                        <p:cTn id="95" dur="1000" fill="hold"/>
                                        <p:tgtEl>
                                          <p:spTgt spid="4"/>
                                        </p:tgtEl>
                                        <p:attrNameLst>
                                          <p:attrName>ppt_x</p:attrName>
                                        </p:attrNameLst>
                                      </p:cBhvr>
                                      <p:tavLst>
                                        <p:tav tm="0">
                                          <p:val>
                                            <p:strVal val="#ppt_x"/>
                                          </p:val>
                                        </p:tav>
                                        <p:tav tm="100000">
                                          <p:val>
                                            <p:strVal val="#ppt_x"/>
                                          </p:val>
                                        </p:tav>
                                      </p:tavLst>
                                    </p:anim>
                                    <p:anim calcmode="lin" valueType="num">
                                      <p:cBhvr>
                                        <p:cTn id="96" dur="1000" fill="hold"/>
                                        <p:tgtEl>
                                          <p:spTgt spid="4"/>
                                        </p:tgtEl>
                                        <p:attrNameLst>
                                          <p:attrName>ppt_y</p:attrName>
                                        </p:attrNameLst>
                                      </p:cBhvr>
                                      <p:tavLst>
                                        <p:tav tm="0">
                                          <p:val>
                                            <p:strVal val="#ppt_y-.1"/>
                                          </p:val>
                                        </p:tav>
                                        <p:tav tm="100000">
                                          <p:val>
                                            <p:strVal val="#ppt_y"/>
                                          </p:val>
                                        </p:tav>
                                      </p:tavLst>
                                    </p:anim>
                                  </p:childTnLst>
                                </p:cTn>
                              </p:par>
                              <p:par>
                                <p:cTn id="97" presetID="47" presetClass="entr" presetSubtype="0" fill="hold" grpId="0" nodeType="withEffect">
                                  <p:stCondLst>
                                    <p:cond delay="4200"/>
                                  </p:stCondLst>
                                  <p:childTnLst>
                                    <p:set>
                                      <p:cBhvr>
                                        <p:cTn id="98" dur="1" fill="hold">
                                          <p:stCondLst>
                                            <p:cond delay="0"/>
                                          </p:stCondLst>
                                        </p:cTn>
                                        <p:tgtEl>
                                          <p:spTgt spid="3"/>
                                        </p:tgtEl>
                                        <p:attrNameLst>
                                          <p:attrName>style.visibility</p:attrName>
                                        </p:attrNameLst>
                                      </p:cBhvr>
                                      <p:to>
                                        <p:strVal val="visible"/>
                                      </p:to>
                                    </p:set>
                                    <p:animEffect transition="in" filter="fade">
                                      <p:cBhvr>
                                        <p:cTn id="99" dur="1000"/>
                                        <p:tgtEl>
                                          <p:spTgt spid="3"/>
                                        </p:tgtEl>
                                      </p:cBhvr>
                                    </p:animEffect>
                                    <p:anim calcmode="lin" valueType="num">
                                      <p:cBhvr>
                                        <p:cTn id="100" dur="1000" fill="hold"/>
                                        <p:tgtEl>
                                          <p:spTgt spid="3"/>
                                        </p:tgtEl>
                                        <p:attrNameLst>
                                          <p:attrName>ppt_x</p:attrName>
                                        </p:attrNameLst>
                                      </p:cBhvr>
                                      <p:tavLst>
                                        <p:tav tm="0">
                                          <p:val>
                                            <p:strVal val="#ppt_x"/>
                                          </p:val>
                                        </p:tav>
                                        <p:tav tm="100000">
                                          <p:val>
                                            <p:strVal val="#ppt_x"/>
                                          </p:val>
                                        </p:tav>
                                      </p:tavLst>
                                    </p:anim>
                                    <p:anim calcmode="lin" valueType="num">
                                      <p:cBhvr>
                                        <p:cTn id="10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5" grpId="0" uiExpand="1" build="p" animBg="1">
        <p:tmplLst>
          <p:tmpl>
            <p:tnLst>
              <p:par>
                <p:cTn presetID="47" presetClass="entr" presetSubtype="0" fill="hold" nodeType="withEffect">
                  <p:stCondLst>
                    <p:cond delay="3600"/>
                  </p:stCondLst>
                  <p:childTnLst>
                    <p:set>
                      <p:cBhvr>
                        <p:cTn dur="1" fill="hold">
                          <p:stCondLst>
                            <p:cond delay="0"/>
                          </p:stCondLst>
                        </p:cTn>
                        <p:tgtEl>
                          <p:spTgt spid="25"/>
                        </p:tgtEl>
                        <p:attrNameLst>
                          <p:attrName>style.visibility</p:attrName>
                        </p:attrNameLst>
                      </p:cBhvr>
                      <p:to>
                        <p:strVal val="visible"/>
                      </p:to>
                    </p:set>
                    <p:animEffect transition="in" filter="fade">
                      <p:cBhvr>
                        <p:cTn dur="1000"/>
                        <p:tgtEl>
                          <p:spTgt spid="25"/>
                        </p:tgtEl>
                      </p:cBhvr>
                    </p:animEffect>
                    <p:anim calcmode="lin" valueType="num">
                      <p:cBhvr>
                        <p:cTn dur="1000" fill="hold"/>
                        <p:tgtEl>
                          <p:spTgt spid="25"/>
                        </p:tgtEl>
                        <p:attrNameLst>
                          <p:attrName>ppt_x</p:attrName>
                        </p:attrNameLst>
                      </p:cBhvr>
                      <p:tavLst>
                        <p:tav tm="0">
                          <p:val>
                            <p:strVal val="#ppt_x"/>
                          </p:val>
                        </p:tav>
                        <p:tav tm="100000">
                          <p:val>
                            <p:strVal val="#ppt_x"/>
                          </p:val>
                        </p:tav>
                      </p:tavLst>
                    </p:anim>
                    <p:anim calcmode="lin" valueType="num">
                      <p:cBhvr>
                        <p:cTn dur="1000" fill="hold"/>
                        <p:tgtEl>
                          <p:spTgt spid="25"/>
                        </p:tgtEl>
                        <p:attrNameLst>
                          <p:attrName>ppt_y</p:attrName>
                        </p:attrNameLst>
                      </p:cBhvr>
                      <p:tavLst>
                        <p:tav tm="0">
                          <p:val>
                            <p:strVal val="#ppt_y-.1"/>
                          </p:val>
                        </p:tav>
                        <p:tav tm="100000">
                          <p:val>
                            <p:strVal val="#ppt_y"/>
                          </p:val>
                        </p:tav>
                      </p:tavLst>
                    </p:anim>
                  </p:childTnLst>
                </p:cTn>
              </p:par>
            </p:tnLst>
          </p:tmpl>
          <p:tmpl lvl="1">
            <p:tnLst>
              <p:par>
                <p:cTn presetID="47" presetClass="entr" presetSubtype="0" fill="hold" nodeType="withEffect" nodePh="1">
                  <p:stCondLst>
                    <p:cond delay="3600"/>
                  </p:stCondLst>
                  <p:endCondLst>
                    <p:cond delay="0"/>
                  </p:endCondLst>
                  <p:childTnLst>
                    <p:set>
                      <p:cBhvr>
                        <p:cTn dur="1" fill="hold">
                          <p:stCondLst>
                            <p:cond delay="0"/>
                          </p:stCondLst>
                        </p:cTn>
                        <p:tgtEl>
                          <p:spTgt spid="25"/>
                        </p:tgtEl>
                        <p:attrNameLst>
                          <p:attrName>style.visibility</p:attrName>
                        </p:attrNameLst>
                      </p:cBhvr>
                      <p:to>
                        <p:strVal val="visible"/>
                      </p:to>
                    </p:set>
                    <p:animEffect transition="in" filter="fade">
                      <p:cBhvr>
                        <p:cTn dur="1000"/>
                        <p:tgtEl>
                          <p:spTgt spid="25"/>
                        </p:tgtEl>
                      </p:cBhvr>
                    </p:animEffect>
                    <p:anim calcmode="lin" valueType="num">
                      <p:cBhvr>
                        <p:cTn dur="1000" fill="hold"/>
                        <p:tgtEl>
                          <p:spTgt spid="25"/>
                        </p:tgtEl>
                        <p:attrNameLst>
                          <p:attrName>ppt_x</p:attrName>
                        </p:attrNameLst>
                      </p:cBhvr>
                      <p:tavLst>
                        <p:tav tm="0">
                          <p:val>
                            <p:strVal val="#ppt_x"/>
                          </p:val>
                        </p:tav>
                        <p:tav tm="100000">
                          <p:val>
                            <p:strVal val="#ppt_x"/>
                          </p:val>
                        </p:tav>
                      </p:tavLst>
                    </p:anim>
                    <p:anim calcmode="lin" valueType="num">
                      <p:cBhvr>
                        <p:cTn dur="1000" fill="hold"/>
                        <p:tgtEl>
                          <p:spTgt spid="25"/>
                        </p:tgtEl>
                        <p:attrNameLst>
                          <p:attrName>ppt_y</p:attrName>
                        </p:attrNameLst>
                      </p:cBhvr>
                      <p:tavLst>
                        <p:tav tm="0">
                          <p:val>
                            <p:strVal val="#ppt_y-.1"/>
                          </p:val>
                        </p:tav>
                        <p:tav tm="100000">
                          <p:val>
                            <p:strVal val="#ppt_y"/>
                          </p:val>
                        </p:tav>
                      </p:tavLst>
                    </p:anim>
                  </p:childTnLst>
                </p:cTn>
              </p:par>
            </p:tnLst>
          </p:tmpl>
        </p:tmplLst>
      </p:bldP>
      <p:bldP spid="26" grpId="0" uiExpand="1" build="p" animBg="1">
        <p:tmplLst>
          <p:tmpl>
            <p:tnLst>
              <p:par>
                <p:cTn presetID="47" presetClass="entr" presetSubtype="0" fill="hold" nodeType="withEffect">
                  <p:stCondLst>
                    <p:cond delay="4200"/>
                  </p:stCondLst>
                  <p:childTnLst>
                    <p:set>
                      <p:cBhvr>
                        <p:cTn dur="1" fill="hold">
                          <p:stCondLst>
                            <p:cond delay="0"/>
                          </p:stCondLst>
                        </p:cTn>
                        <p:tgtEl>
                          <p:spTgt spid="26"/>
                        </p:tgtEl>
                        <p:attrNameLst>
                          <p:attrName>style.visibility</p:attrName>
                        </p:attrNameLst>
                      </p:cBhvr>
                      <p:to>
                        <p:strVal val="visible"/>
                      </p:to>
                    </p:set>
                    <p:animEffect transition="in" filter="fade">
                      <p:cBhvr>
                        <p:cTn dur="1000"/>
                        <p:tgtEl>
                          <p:spTgt spid="26"/>
                        </p:tgtEl>
                      </p:cBhvr>
                    </p:animEffect>
                    <p:anim calcmode="lin" valueType="num">
                      <p:cBhvr>
                        <p:cTn dur="1000" fill="hold"/>
                        <p:tgtEl>
                          <p:spTgt spid="26"/>
                        </p:tgtEl>
                        <p:attrNameLst>
                          <p:attrName>ppt_x</p:attrName>
                        </p:attrNameLst>
                      </p:cBhvr>
                      <p:tavLst>
                        <p:tav tm="0">
                          <p:val>
                            <p:strVal val="#ppt_x"/>
                          </p:val>
                        </p:tav>
                        <p:tav tm="100000">
                          <p:val>
                            <p:strVal val="#ppt_x"/>
                          </p:val>
                        </p:tav>
                      </p:tavLst>
                    </p:anim>
                    <p:anim calcmode="lin" valueType="num">
                      <p:cBhvr>
                        <p:cTn dur="1000" fill="hold"/>
                        <p:tgtEl>
                          <p:spTgt spid="26"/>
                        </p:tgtEl>
                        <p:attrNameLst>
                          <p:attrName>ppt_y</p:attrName>
                        </p:attrNameLst>
                      </p:cBhvr>
                      <p:tavLst>
                        <p:tav tm="0">
                          <p:val>
                            <p:strVal val="#ppt_y-.1"/>
                          </p:val>
                        </p:tav>
                        <p:tav tm="100000">
                          <p:val>
                            <p:strVal val="#ppt_y"/>
                          </p:val>
                        </p:tav>
                      </p:tavLst>
                    </p:anim>
                  </p:childTnLst>
                </p:cTn>
              </p:par>
            </p:tnLst>
          </p:tmpl>
          <p:tmpl lvl="1">
            <p:tnLst>
              <p:par>
                <p:cTn presetID="47" presetClass="entr" presetSubtype="0" fill="hold" nodeType="withEffect" nodePh="1">
                  <p:stCondLst>
                    <p:cond delay="4200"/>
                  </p:stCondLst>
                  <p:endCondLst>
                    <p:cond delay="0"/>
                  </p:endCondLst>
                  <p:childTnLst>
                    <p:set>
                      <p:cBhvr>
                        <p:cTn dur="1" fill="hold">
                          <p:stCondLst>
                            <p:cond delay="0"/>
                          </p:stCondLst>
                        </p:cTn>
                        <p:tgtEl>
                          <p:spTgt spid="26"/>
                        </p:tgtEl>
                        <p:attrNameLst>
                          <p:attrName>style.visibility</p:attrName>
                        </p:attrNameLst>
                      </p:cBhvr>
                      <p:to>
                        <p:strVal val="visible"/>
                      </p:to>
                    </p:set>
                    <p:animEffect transition="in" filter="fade">
                      <p:cBhvr>
                        <p:cTn dur="1000"/>
                        <p:tgtEl>
                          <p:spTgt spid="26"/>
                        </p:tgtEl>
                      </p:cBhvr>
                    </p:animEffect>
                    <p:anim calcmode="lin" valueType="num">
                      <p:cBhvr>
                        <p:cTn dur="1000" fill="hold"/>
                        <p:tgtEl>
                          <p:spTgt spid="26"/>
                        </p:tgtEl>
                        <p:attrNameLst>
                          <p:attrName>ppt_x</p:attrName>
                        </p:attrNameLst>
                      </p:cBhvr>
                      <p:tavLst>
                        <p:tav tm="0">
                          <p:val>
                            <p:strVal val="#ppt_x"/>
                          </p:val>
                        </p:tav>
                        <p:tav tm="100000">
                          <p:val>
                            <p:strVal val="#ppt_x"/>
                          </p:val>
                        </p:tav>
                      </p:tavLst>
                    </p:anim>
                    <p:anim calcmode="lin" valueType="num">
                      <p:cBhvr>
                        <p:cTn dur="1000" fill="hold"/>
                        <p:tgtEl>
                          <p:spTgt spid="26"/>
                        </p:tgtEl>
                        <p:attrNameLst>
                          <p:attrName>ppt_y</p:attrName>
                        </p:attrNameLst>
                      </p:cBhvr>
                      <p:tavLst>
                        <p:tav tm="0">
                          <p:val>
                            <p:strVal val="#ppt_y-.1"/>
                          </p:val>
                        </p:tav>
                        <p:tav tm="100000">
                          <p:val>
                            <p:strVal val="#ppt_y"/>
                          </p:val>
                        </p:tav>
                      </p:tavLst>
                    </p:anim>
                  </p:childTnLst>
                </p:cTn>
              </p:par>
            </p:tnLst>
          </p:tmpl>
        </p:tmplLst>
      </p:bldP>
      <p:bldP spid="28" grpId="0" uiExpand="1" build="p" animBg="1">
        <p:tmplLst>
          <p:tmpl>
            <p:tnLst>
              <p:par>
                <p:cTn presetID="47" presetClass="entr" presetSubtype="0" fill="hold" nodeType="withEffect">
                  <p:stCondLst>
                    <p:cond delay="3200"/>
                  </p:stCondLst>
                  <p:childTnLst>
                    <p:set>
                      <p:cBhvr>
                        <p:cTn dur="1" fill="hold">
                          <p:stCondLst>
                            <p:cond delay="0"/>
                          </p:stCondLst>
                        </p:cTn>
                        <p:tgtEl>
                          <p:spTgt spid="28"/>
                        </p:tgtEl>
                        <p:attrNameLst>
                          <p:attrName>style.visibility</p:attrName>
                        </p:attrNameLst>
                      </p:cBhvr>
                      <p:to>
                        <p:strVal val="visible"/>
                      </p:to>
                    </p:set>
                    <p:animEffect transition="in" filter="fade">
                      <p:cBhvr>
                        <p:cTn dur="1000"/>
                        <p:tgtEl>
                          <p:spTgt spid="28"/>
                        </p:tgtEl>
                      </p:cBhvr>
                    </p:animEffect>
                    <p:anim calcmode="lin" valueType="num">
                      <p:cBhvr>
                        <p:cTn dur="1000" fill="hold"/>
                        <p:tgtEl>
                          <p:spTgt spid="28"/>
                        </p:tgtEl>
                        <p:attrNameLst>
                          <p:attrName>ppt_x</p:attrName>
                        </p:attrNameLst>
                      </p:cBhvr>
                      <p:tavLst>
                        <p:tav tm="0">
                          <p:val>
                            <p:strVal val="#ppt_x"/>
                          </p:val>
                        </p:tav>
                        <p:tav tm="100000">
                          <p:val>
                            <p:strVal val="#ppt_x"/>
                          </p:val>
                        </p:tav>
                      </p:tavLst>
                    </p:anim>
                    <p:anim calcmode="lin" valueType="num">
                      <p:cBhvr>
                        <p:cTn dur="1000" fill="hold"/>
                        <p:tgtEl>
                          <p:spTgt spid="28"/>
                        </p:tgtEl>
                        <p:attrNameLst>
                          <p:attrName>ppt_y</p:attrName>
                        </p:attrNameLst>
                      </p:cBhvr>
                      <p:tavLst>
                        <p:tav tm="0">
                          <p:val>
                            <p:strVal val="#ppt_y-.1"/>
                          </p:val>
                        </p:tav>
                        <p:tav tm="100000">
                          <p:val>
                            <p:strVal val="#ppt_y"/>
                          </p:val>
                        </p:tav>
                      </p:tavLst>
                    </p:anim>
                  </p:childTnLst>
                </p:cTn>
              </p:par>
            </p:tnLst>
          </p:tmpl>
          <p:tmpl lvl="1">
            <p:tnLst>
              <p:par>
                <p:cTn presetID="47" presetClass="entr" presetSubtype="0" fill="hold" nodeType="withEffect" nodePh="1">
                  <p:stCondLst>
                    <p:cond delay="3200"/>
                  </p:stCondLst>
                  <p:endCondLst>
                    <p:cond delay="0"/>
                  </p:endCondLst>
                  <p:childTnLst>
                    <p:set>
                      <p:cBhvr>
                        <p:cTn dur="1" fill="hold">
                          <p:stCondLst>
                            <p:cond delay="0"/>
                          </p:stCondLst>
                        </p:cTn>
                        <p:tgtEl>
                          <p:spTgt spid="28"/>
                        </p:tgtEl>
                        <p:attrNameLst>
                          <p:attrName>style.visibility</p:attrName>
                        </p:attrNameLst>
                      </p:cBhvr>
                      <p:to>
                        <p:strVal val="visible"/>
                      </p:to>
                    </p:set>
                    <p:animEffect transition="in" filter="fade">
                      <p:cBhvr>
                        <p:cTn dur="1000"/>
                        <p:tgtEl>
                          <p:spTgt spid="28"/>
                        </p:tgtEl>
                      </p:cBhvr>
                    </p:animEffect>
                    <p:anim calcmode="lin" valueType="num">
                      <p:cBhvr>
                        <p:cTn dur="1000" fill="hold"/>
                        <p:tgtEl>
                          <p:spTgt spid="28"/>
                        </p:tgtEl>
                        <p:attrNameLst>
                          <p:attrName>ppt_x</p:attrName>
                        </p:attrNameLst>
                      </p:cBhvr>
                      <p:tavLst>
                        <p:tav tm="0">
                          <p:val>
                            <p:strVal val="#ppt_x"/>
                          </p:val>
                        </p:tav>
                        <p:tav tm="100000">
                          <p:val>
                            <p:strVal val="#ppt_x"/>
                          </p:val>
                        </p:tav>
                      </p:tavLst>
                    </p:anim>
                    <p:anim calcmode="lin" valueType="num">
                      <p:cBhvr>
                        <p:cTn dur="1000" fill="hold"/>
                        <p:tgtEl>
                          <p:spTgt spid="28"/>
                        </p:tgtEl>
                        <p:attrNameLst>
                          <p:attrName>ppt_y</p:attrName>
                        </p:attrNameLst>
                      </p:cBhvr>
                      <p:tavLst>
                        <p:tav tm="0">
                          <p:val>
                            <p:strVal val="#ppt_y-.1"/>
                          </p:val>
                        </p:tav>
                        <p:tav tm="100000">
                          <p:val>
                            <p:strVal val="#ppt_y"/>
                          </p:val>
                        </p:tav>
                      </p:tavLst>
                    </p:anim>
                  </p:childTnLst>
                </p:cTn>
              </p:par>
            </p:tnLst>
          </p:tmpl>
        </p:tmplLst>
      </p:bldP>
      <p:bldP spid="9" grpId="0" animBg="1"/>
      <p:bldP spid="13" grpId="0" animBg="1"/>
      <p:bldP spid="17" grpId="0" animBg="1"/>
      <p:bldP spid="35" grpId="0">
        <p:tmplLst>
          <p:tmpl>
            <p:tnLst>
              <p:par>
                <p:cTn presetID="22" presetClass="entr" presetSubtype="1" fill="hold" nodeType="withEffect">
                  <p:stCondLst>
                    <p:cond delay="2100"/>
                  </p:stCondLst>
                  <p:childTnLst>
                    <p:set>
                      <p:cBhvr>
                        <p:cTn dur="1" fill="hold">
                          <p:stCondLst>
                            <p:cond delay="0"/>
                          </p:stCondLst>
                        </p:cTn>
                        <p:tgtEl>
                          <p:spTgt spid="35"/>
                        </p:tgtEl>
                        <p:attrNameLst>
                          <p:attrName>style.visibility</p:attrName>
                        </p:attrNameLst>
                      </p:cBhvr>
                      <p:to>
                        <p:strVal val="visible"/>
                      </p:to>
                    </p:set>
                    <p:animEffect transition="in" filter="wipe(up)">
                      <p:cBhvr>
                        <p:cTn dur="1500"/>
                        <p:tgtEl>
                          <p:spTgt spid="35"/>
                        </p:tgtEl>
                      </p:cBhvr>
                    </p:animEffect>
                  </p:childTnLst>
                </p:cTn>
              </p:par>
            </p:tnLst>
          </p:tmpl>
        </p:tmplLst>
      </p:bldP>
      <p:bldP spid="37" grpId="0">
        <p:tmplLst>
          <p:tmpl>
            <p:tnLst>
              <p:par>
                <p:cTn presetID="22" presetClass="entr" presetSubtype="8" fill="hold" nodeType="withEffect">
                  <p:stCondLst>
                    <p:cond delay="700"/>
                  </p:stCondLst>
                  <p:childTnLst>
                    <p:set>
                      <p:cBhvr>
                        <p:cTn dur="1" fill="hold">
                          <p:stCondLst>
                            <p:cond delay="0"/>
                          </p:stCondLst>
                        </p:cTn>
                        <p:tgtEl>
                          <p:spTgt spid="37"/>
                        </p:tgtEl>
                        <p:attrNameLst>
                          <p:attrName>style.visibility</p:attrName>
                        </p:attrNameLst>
                      </p:cBhvr>
                      <p:to>
                        <p:strVal val="visible"/>
                      </p:to>
                    </p:set>
                    <p:animEffect transition="in" filter="wipe(left)">
                      <p:cBhvr>
                        <p:cTn dur="1500"/>
                        <p:tgtEl>
                          <p:spTgt spid="37"/>
                        </p:tgtEl>
                      </p:cBhvr>
                    </p:animEffect>
                  </p:childTnLst>
                </p:cTn>
              </p:par>
            </p:tnLst>
          </p:tmpl>
        </p:tmplLst>
      </p:bldP>
      <p:bldP spid="38" grpId="0" build="p">
        <p:tmplLst>
          <p:tmpl lvl="1">
            <p:tnLst>
              <p:par>
                <p:cTn presetID="47" presetClass="entr" presetSubtype="0" fill="hold" nodeType="withEffect">
                  <p:stCondLst>
                    <p:cond delay="3200"/>
                  </p:stCondLst>
                  <p:childTnLst>
                    <p:set>
                      <p:cBhvr>
                        <p:cTn dur="1" fill="hold">
                          <p:stCondLst>
                            <p:cond delay="0"/>
                          </p:stCondLst>
                        </p:cTn>
                        <p:tgtEl>
                          <p:spTgt spid="38"/>
                        </p:tgtEl>
                        <p:attrNameLst>
                          <p:attrName>style.visibility</p:attrName>
                        </p:attrNameLst>
                      </p:cBhvr>
                      <p:to>
                        <p:strVal val="visible"/>
                      </p:to>
                    </p:set>
                    <p:animEffect transition="in" filter="fade">
                      <p:cBhvr>
                        <p:cTn dur="1000"/>
                        <p:tgtEl>
                          <p:spTgt spid="38"/>
                        </p:tgtEl>
                      </p:cBhvr>
                    </p:animEffect>
                    <p:anim calcmode="lin" valueType="num">
                      <p:cBhvr>
                        <p:cTn dur="1000" fill="hold"/>
                        <p:tgtEl>
                          <p:spTgt spid="38"/>
                        </p:tgtEl>
                        <p:attrNameLst>
                          <p:attrName>ppt_x</p:attrName>
                        </p:attrNameLst>
                      </p:cBhvr>
                      <p:tavLst>
                        <p:tav tm="0">
                          <p:val>
                            <p:strVal val="#ppt_x"/>
                          </p:val>
                        </p:tav>
                        <p:tav tm="100000">
                          <p:val>
                            <p:strVal val="#ppt_x"/>
                          </p:val>
                        </p:tav>
                      </p:tavLst>
                    </p:anim>
                    <p:anim calcmode="lin" valueType="num">
                      <p:cBhvr>
                        <p:cTn dur="1000" fill="hold"/>
                        <p:tgtEl>
                          <p:spTgt spid="38"/>
                        </p:tgtEl>
                        <p:attrNameLst>
                          <p:attrName>ppt_y</p:attrName>
                        </p:attrNameLst>
                      </p:cBhvr>
                      <p:tavLst>
                        <p:tav tm="0">
                          <p:val>
                            <p:strVal val="#ppt_y-.1"/>
                          </p:val>
                        </p:tav>
                        <p:tav tm="100000">
                          <p:val>
                            <p:strVal val="#ppt_y"/>
                          </p:val>
                        </p:tav>
                      </p:tavLst>
                    </p:anim>
                  </p:childTnLst>
                </p:cTn>
              </p:par>
            </p:tnLst>
          </p:tmpl>
        </p:tmplLst>
      </p:bldP>
      <p:bldP spid="39" grpId="0" build="p">
        <p:tmplLst>
          <p:tmpl lvl="1">
            <p:tnLst>
              <p:par>
                <p:cTn presetID="47" presetClass="entr" presetSubtype="0" fill="hold" nodeType="withEffect">
                  <p:stCondLst>
                    <p:cond delay="3200"/>
                  </p:stCondLst>
                  <p:childTnLst>
                    <p:set>
                      <p:cBhvr>
                        <p:cTn dur="1" fill="hold">
                          <p:stCondLst>
                            <p:cond delay="0"/>
                          </p:stCondLst>
                        </p:cTn>
                        <p:tgtEl>
                          <p:spTgt spid="39"/>
                        </p:tgtEl>
                        <p:attrNameLst>
                          <p:attrName>style.visibility</p:attrName>
                        </p:attrNameLst>
                      </p:cBhvr>
                      <p:to>
                        <p:strVal val="visible"/>
                      </p:to>
                    </p:set>
                    <p:animEffect transition="in" filter="fade">
                      <p:cBhvr>
                        <p:cTn dur="1000"/>
                        <p:tgtEl>
                          <p:spTgt spid="39"/>
                        </p:tgtEl>
                      </p:cBhvr>
                    </p:animEffect>
                    <p:anim calcmode="lin" valueType="num">
                      <p:cBhvr>
                        <p:cTn dur="1000" fill="hold"/>
                        <p:tgtEl>
                          <p:spTgt spid="39"/>
                        </p:tgtEl>
                        <p:attrNameLst>
                          <p:attrName>ppt_x</p:attrName>
                        </p:attrNameLst>
                      </p:cBhvr>
                      <p:tavLst>
                        <p:tav tm="0">
                          <p:val>
                            <p:strVal val="#ppt_x"/>
                          </p:val>
                        </p:tav>
                        <p:tav tm="100000">
                          <p:val>
                            <p:strVal val="#ppt_x"/>
                          </p:val>
                        </p:tav>
                      </p:tavLst>
                    </p:anim>
                    <p:anim calcmode="lin" valueType="num">
                      <p:cBhvr>
                        <p:cTn dur="1000" fill="hold"/>
                        <p:tgtEl>
                          <p:spTgt spid="39"/>
                        </p:tgtEl>
                        <p:attrNameLst>
                          <p:attrName>ppt_y</p:attrName>
                        </p:attrNameLst>
                      </p:cBhvr>
                      <p:tavLst>
                        <p:tav tm="0">
                          <p:val>
                            <p:strVal val="#ppt_y-.1"/>
                          </p:val>
                        </p:tav>
                        <p:tav tm="100000">
                          <p:val>
                            <p:strVal val="#ppt_y"/>
                          </p:val>
                        </p:tav>
                      </p:tavLst>
                    </p:anim>
                  </p:childTnLst>
                </p:cTn>
              </p:par>
            </p:tnLst>
          </p:tmpl>
        </p:tmplLst>
      </p:bldP>
      <p:bldP spid="48" grpId="0" build="p">
        <p:tmplLst>
          <p:tmpl lvl="1">
            <p:tnLst>
              <p:par>
                <p:cTn presetID="47" presetClass="entr" presetSubtype="0" fill="hold" nodeType="withEffect">
                  <p:stCondLst>
                    <p:cond delay="3600"/>
                  </p:stCondLst>
                  <p:childTnLst>
                    <p:set>
                      <p:cBhvr>
                        <p:cTn dur="1" fill="hold">
                          <p:stCondLst>
                            <p:cond delay="0"/>
                          </p:stCondLst>
                        </p:cTn>
                        <p:tgtEl>
                          <p:spTgt spid="48"/>
                        </p:tgtEl>
                        <p:attrNameLst>
                          <p:attrName>style.visibility</p:attrName>
                        </p:attrNameLst>
                      </p:cBhvr>
                      <p:to>
                        <p:strVal val="visible"/>
                      </p:to>
                    </p:set>
                    <p:animEffect transition="in" filter="fade">
                      <p:cBhvr>
                        <p:cTn dur="1000"/>
                        <p:tgtEl>
                          <p:spTgt spid="48"/>
                        </p:tgtEl>
                      </p:cBhvr>
                    </p:animEffect>
                    <p:anim calcmode="lin" valueType="num">
                      <p:cBhvr>
                        <p:cTn dur="1000" fill="hold"/>
                        <p:tgtEl>
                          <p:spTgt spid="48"/>
                        </p:tgtEl>
                        <p:attrNameLst>
                          <p:attrName>ppt_x</p:attrName>
                        </p:attrNameLst>
                      </p:cBhvr>
                      <p:tavLst>
                        <p:tav tm="0">
                          <p:val>
                            <p:strVal val="#ppt_x"/>
                          </p:val>
                        </p:tav>
                        <p:tav tm="100000">
                          <p:val>
                            <p:strVal val="#ppt_x"/>
                          </p:val>
                        </p:tav>
                      </p:tavLst>
                    </p:anim>
                    <p:anim calcmode="lin" valueType="num">
                      <p:cBhvr>
                        <p:cTn dur="1000" fill="hold"/>
                        <p:tgtEl>
                          <p:spTgt spid="48"/>
                        </p:tgtEl>
                        <p:attrNameLst>
                          <p:attrName>ppt_y</p:attrName>
                        </p:attrNameLst>
                      </p:cBhvr>
                      <p:tavLst>
                        <p:tav tm="0">
                          <p:val>
                            <p:strVal val="#ppt_y-.1"/>
                          </p:val>
                        </p:tav>
                        <p:tav tm="100000">
                          <p:val>
                            <p:strVal val="#ppt_y"/>
                          </p:val>
                        </p:tav>
                      </p:tavLst>
                    </p:anim>
                  </p:childTnLst>
                </p:cTn>
              </p:par>
            </p:tnLst>
          </p:tmpl>
        </p:tmplLst>
      </p:bldP>
      <p:bldP spid="49" grpId="0" build="p">
        <p:tmplLst>
          <p:tmpl lvl="1">
            <p:tnLst>
              <p:par>
                <p:cTn presetID="47" presetClass="entr" presetSubtype="0" fill="hold" nodeType="withEffect">
                  <p:stCondLst>
                    <p:cond delay="3600"/>
                  </p:stCondLst>
                  <p:childTnLst>
                    <p:set>
                      <p:cBhvr>
                        <p:cTn dur="1" fill="hold">
                          <p:stCondLst>
                            <p:cond delay="0"/>
                          </p:stCondLst>
                        </p:cTn>
                        <p:tgtEl>
                          <p:spTgt spid="49"/>
                        </p:tgtEl>
                        <p:attrNameLst>
                          <p:attrName>style.visibility</p:attrName>
                        </p:attrNameLst>
                      </p:cBhvr>
                      <p:to>
                        <p:strVal val="visible"/>
                      </p:to>
                    </p:set>
                    <p:animEffect transition="in" filter="fade">
                      <p:cBhvr>
                        <p:cTn dur="1000"/>
                        <p:tgtEl>
                          <p:spTgt spid="49"/>
                        </p:tgtEl>
                      </p:cBhvr>
                    </p:animEffect>
                    <p:anim calcmode="lin" valueType="num">
                      <p:cBhvr>
                        <p:cTn dur="1000" fill="hold"/>
                        <p:tgtEl>
                          <p:spTgt spid="49"/>
                        </p:tgtEl>
                        <p:attrNameLst>
                          <p:attrName>ppt_x</p:attrName>
                        </p:attrNameLst>
                      </p:cBhvr>
                      <p:tavLst>
                        <p:tav tm="0">
                          <p:val>
                            <p:strVal val="#ppt_x"/>
                          </p:val>
                        </p:tav>
                        <p:tav tm="100000">
                          <p:val>
                            <p:strVal val="#ppt_x"/>
                          </p:val>
                        </p:tav>
                      </p:tavLst>
                    </p:anim>
                    <p:anim calcmode="lin" valueType="num">
                      <p:cBhvr>
                        <p:cTn dur="1000" fill="hold"/>
                        <p:tgtEl>
                          <p:spTgt spid="49"/>
                        </p:tgtEl>
                        <p:attrNameLst>
                          <p:attrName>ppt_y</p:attrName>
                        </p:attrNameLst>
                      </p:cBhvr>
                      <p:tavLst>
                        <p:tav tm="0">
                          <p:val>
                            <p:strVal val="#ppt_y-.1"/>
                          </p:val>
                        </p:tav>
                        <p:tav tm="100000">
                          <p:val>
                            <p:strVal val="#ppt_y"/>
                          </p:val>
                        </p:tav>
                      </p:tavLst>
                    </p:anim>
                  </p:childTnLst>
                </p:cTn>
              </p:par>
            </p:tnLst>
          </p:tmpl>
        </p:tmplLst>
      </p:bldP>
      <p:bldP spid="50" grpId="0" build="p">
        <p:tmplLst>
          <p:tmpl lvl="1">
            <p:tnLst>
              <p:par>
                <p:cTn presetID="47" presetClass="entr" presetSubtype="0" fill="hold" nodeType="withEffect">
                  <p:stCondLst>
                    <p:cond delay="4200"/>
                  </p:stCondLst>
                  <p:childTnLst>
                    <p:set>
                      <p:cBhvr>
                        <p:cTn dur="1" fill="hold">
                          <p:stCondLst>
                            <p:cond delay="0"/>
                          </p:stCondLst>
                        </p:cTn>
                        <p:tgtEl>
                          <p:spTgt spid="50"/>
                        </p:tgtEl>
                        <p:attrNameLst>
                          <p:attrName>style.visibility</p:attrName>
                        </p:attrNameLst>
                      </p:cBhvr>
                      <p:to>
                        <p:strVal val="visible"/>
                      </p:to>
                    </p:set>
                    <p:animEffect transition="in" filter="fade">
                      <p:cBhvr>
                        <p:cTn dur="1000"/>
                        <p:tgtEl>
                          <p:spTgt spid="50"/>
                        </p:tgtEl>
                      </p:cBhvr>
                    </p:animEffect>
                    <p:anim calcmode="lin" valueType="num">
                      <p:cBhvr>
                        <p:cTn dur="1000" fill="hold"/>
                        <p:tgtEl>
                          <p:spTgt spid="50"/>
                        </p:tgtEl>
                        <p:attrNameLst>
                          <p:attrName>ppt_x</p:attrName>
                        </p:attrNameLst>
                      </p:cBhvr>
                      <p:tavLst>
                        <p:tav tm="0">
                          <p:val>
                            <p:strVal val="#ppt_x"/>
                          </p:val>
                        </p:tav>
                        <p:tav tm="100000">
                          <p:val>
                            <p:strVal val="#ppt_x"/>
                          </p:val>
                        </p:tav>
                      </p:tavLst>
                    </p:anim>
                    <p:anim calcmode="lin" valueType="num">
                      <p:cBhvr>
                        <p:cTn dur="1000" fill="hold"/>
                        <p:tgtEl>
                          <p:spTgt spid="50"/>
                        </p:tgtEl>
                        <p:attrNameLst>
                          <p:attrName>ppt_y</p:attrName>
                        </p:attrNameLst>
                      </p:cBhvr>
                      <p:tavLst>
                        <p:tav tm="0">
                          <p:val>
                            <p:strVal val="#ppt_y-.1"/>
                          </p:val>
                        </p:tav>
                        <p:tav tm="100000">
                          <p:val>
                            <p:strVal val="#ppt_y"/>
                          </p:val>
                        </p:tav>
                      </p:tavLst>
                    </p:anim>
                  </p:childTnLst>
                </p:cTn>
              </p:par>
            </p:tnLst>
          </p:tmpl>
        </p:tmplLst>
      </p:bldP>
      <p:bldP spid="51" grpId="0" build="p">
        <p:tmplLst>
          <p:tmpl lvl="1">
            <p:tnLst>
              <p:par>
                <p:cTn presetID="47" presetClass="entr" presetSubtype="0" fill="hold" nodeType="withEffect">
                  <p:stCondLst>
                    <p:cond delay="4200"/>
                  </p:stCondLst>
                  <p:childTnLst>
                    <p:set>
                      <p:cBhvr>
                        <p:cTn dur="1" fill="hold">
                          <p:stCondLst>
                            <p:cond delay="0"/>
                          </p:stCondLst>
                        </p:cTn>
                        <p:tgtEl>
                          <p:spTgt spid="51"/>
                        </p:tgtEl>
                        <p:attrNameLst>
                          <p:attrName>style.visibility</p:attrName>
                        </p:attrNameLst>
                      </p:cBhvr>
                      <p:to>
                        <p:strVal val="visible"/>
                      </p:to>
                    </p:set>
                    <p:animEffect transition="in" filter="fade">
                      <p:cBhvr>
                        <p:cTn dur="1000"/>
                        <p:tgtEl>
                          <p:spTgt spid="51"/>
                        </p:tgtEl>
                      </p:cBhvr>
                    </p:animEffect>
                    <p:anim calcmode="lin" valueType="num">
                      <p:cBhvr>
                        <p:cTn dur="1000" fill="hold"/>
                        <p:tgtEl>
                          <p:spTgt spid="51"/>
                        </p:tgtEl>
                        <p:attrNameLst>
                          <p:attrName>ppt_x</p:attrName>
                        </p:attrNameLst>
                      </p:cBhvr>
                      <p:tavLst>
                        <p:tav tm="0">
                          <p:val>
                            <p:strVal val="#ppt_x"/>
                          </p:val>
                        </p:tav>
                        <p:tav tm="100000">
                          <p:val>
                            <p:strVal val="#ppt_x"/>
                          </p:val>
                        </p:tav>
                      </p:tavLst>
                    </p:anim>
                    <p:anim calcmode="lin" valueType="num">
                      <p:cBhvr>
                        <p:cTn dur="1000" fill="hold"/>
                        <p:tgtEl>
                          <p:spTgt spid="51"/>
                        </p:tgtEl>
                        <p:attrNameLst>
                          <p:attrName>ppt_y</p:attrName>
                        </p:attrNameLst>
                      </p:cBhvr>
                      <p:tavLst>
                        <p:tav tm="0">
                          <p:val>
                            <p:strVal val="#ppt_y-.1"/>
                          </p:val>
                        </p:tav>
                        <p:tav tm="100000">
                          <p:val>
                            <p:strVal val="#ppt_y"/>
                          </p:val>
                        </p:tav>
                      </p:tavLst>
                    </p:anim>
                  </p:childTnLst>
                </p:cTn>
              </p:par>
            </p:tnLst>
          </p:tmpl>
        </p:tmplLst>
      </p:bldP>
      <p:bldP spid="2" grpId="0" animBg="1">
        <p:tmplLst>
          <p:tmpl>
            <p:tnLst>
              <p:par>
                <p:cTn presetID="22" presetClass="entr" presetSubtype="8"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750"/>
                        <p:tgtEl>
                          <p:spTgt spid="2"/>
                        </p:tgtEl>
                      </p:cBhvr>
                    </p:animEffect>
                  </p:childTnLst>
                </p:cTn>
              </p:par>
            </p:tnLst>
          </p:tmpl>
        </p:tmplLst>
      </p:bldP>
      <p:bldP spid="3" grpId="0" animBg="1"/>
      <p:bldP spid="4" grpId="0" animBg="1"/>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Divider Circular Photo">
    <p:spTree>
      <p:nvGrpSpPr>
        <p:cNvPr id="1" name=""/>
        <p:cNvGrpSpPr/>
        <p:nvPr/>
      </p:nvGrpSpPr>
      <p:grpSpPr>
        <a:xfrm>
          <a:off x="0" y="0"/>
          <a:ext cx="0" cy="0"/>
          <a:chOff x="0" y="0"/>
          <a:chExt cx="0" cy="0"/>
        </a:xfrm>
      </p:grpSpPr>
      <p:sp>
        <p:nvSpPr>
          <p:cNvPr id="9" name="Body text">
            <a:extLst>
              <a:ext uri="{FF2B5EF4-FFF2-40B4-BE49-F238E27FC236}">
                <a16:creationId xmlns:a16="http://schemas.microsoft.com/office/drawing/2014/main" id="{66DCF383-443A-4E89-A5E7-5DBA41419B00}"/>
              </a:ext>
            </a:extLst>
          </p:cNvPr>
          <p:cNvSpPr>
            <a:spLocks noGrp="1"/>
          </p:cNvSpPr>
          <p:nvPr>
            <p:ph type="body" sz="quarter" idx="73" hasCustomPrompt="1"/>
          </p:nvPr>
        </p:nvSpPr>
        <p:spPr>
          <a:xfrm>
            <a:off x="5427887" y="4418241"/>
            <a:ext cx="4782439" cy="696027"/>
          </a:xfrm>
          <a:prstGeom prst="rect">
            <a:avLst/>
          </a:prstGeom>
        </p:spPr>
        <p:txBody>
          <a:bodyPr lIns="0" tIns="0" rIns="0" bIns="0" anchor="t">
            <a:noAutofit/>
          </a:bodyPr>
          <a:lstStyle>
            <a:lvl1pPr marL="0" marR="0" indent="0" algn="l" defTabSz="412737" rtl="0" fontAlgn="auto" latinLnBrk="0" hangingPunct="0">
              <a:lnSpc>
                <a:spcPct val="120000"/>
              </a:lnSpc>
              <a:spcBef>
                <a:spcPts val="0"/>
              </a:spcBef>
              <a:spcAft>
                <a:spcPts val="0"/>
              </a:spcAft>
              <a:buClrTx/>
              <a:buSzTx/>
              <a:buFontTx/>
              <a:buNone/>
              <a:tabLst/>
              <a:defRPr lang="en-US" sz="2000" b="0" i="0" u="none" strike="noStrike" cap="none" spc="0" baseline="0" dirty="0">
                <a:ln>
                  <a:noFill/>
                </a:ln>
                <a:solidFill>
                  <a:srgbClr val="2C2E3C"/>
                </a:solidFill>
                <a:uFillTx/>
                <a:latin typeface="Lato-Light"/>
                <a:ea typeface="Lato-Light"/>
                <a:cs typeface="Lato-Light"/>
                <a:sym typeface="Helvetica Neue"/>
              </a:defRPr>
            </a:lvl1pPr>
          </a:lstStyle>
          <a:p>
            <a:pPr lvl="0"/>
            <a:r>
              <a:rPr lang="en-US"/>
              <a:t>Title text</a:t>
            </a:r>
          </a:p>
        </p:txBody>
      </p:sp>
      <p:sp>
        <p:nvSpPr>
          <p:cNvPr id="11" name="Title text">
            <a:extLst>
              <a:ext uri="{FF2B5EF4-FFF2-40B4-BE49-F238E27FC236}">
                <a16:creationId xmlns:a16="http://schemas.microsoft.com/office/drawing/2014/main" id="{7DF991A0-794A-4EDF-B84F-D0304E676B40}"/>
              </a:ext>
            </a:extLst>
          </p:cNvPr>
          <p:cNvSpPr>
            <a:spLocks noGrp="1"/>
          </p:cNvSpPr>
          <p:nvPr>
            <p:ph type="body" sz="quarter" idx="27" hasCustomPrompt="1"/>
          </p:nvPr>
        </p:nvSpPr>
        <p:spPr>
          <a:xfrm>
            <a:off x="5427888" y="1980868"/>
            <a:ext cx="4782439" cy="2133600"/>
          </a:xfrm>
          <a:prstGeom prst="rect">
            <a:avLst/>
          </a:prstGeom>
        </p:spPr>
        <p:txBody>
          <a:bodyPr lIns="0" tIns="0" rIns="0" bIns="0" anchor="b">
            <a:noAutofit/>
          </a:bodyPr>
          <a:lstStyle>
            <a:lvl1pPr marL="0" marR="0" indent="0" algn="l" defTabSz="412737" rtl="0" fontAlgn="auto" latinLnBrk="0" hangingPunct="0">
              <a:lnSpc>
                <a:spcPct val="100000"/>
              </a:lnSpc>
              <a:spcBef>
                <a:spcPts val="0"/>
              </a:spcBef>
              <a:spcAft>
                <a:spcPts val="0"/>
              </a:spcAft>
              <a:buClrTx/>
              <a:buSzTx/>
              <a:buFontTx/>
              <a:buNone/>
              <a:tabLst/>
              <a:defRPr lang="en-US" sz="3500" b="0" i="0" u="none" strike="noStrike" cap="none" spc="0" baseline="0" dirty="0">
                <a:ln>
                  <a:noFill/>
                </a:ln>
                <a:solidFill>
                  <a:srgbClr val="2C2E3C"/>
                </a:solidFill>
                <a:uFillTx/>
                <a:latin typeface="Lato Black"/>
                <a:ea typeface="Lato Black"/>
                <a:cs typeface="Lato Black"/>
                <a:sym typeface="Montserrat SemiBold"/>
              </a:defRPr>
            </a:lvl1pPr>
          </a:lstStyle>
          <a:p>
            <a:pPr lvl="0"/>
            <a:r>
              <a:rPr lang="en-US"/>
              <a:t>Title text</a:t>
            </a:r>
          </a:p>
        </p:txBody>
      </p:sp>
      <p:sp>
        <p:nvSpPr>
          <p:cNvPr id="7" name="Picture Placeholder 6">
            <a:extLst>
              <a:ext uri="{FF2B5EF4-FFF2-40B4-BE49-F238E27FC236}">
                <a16:creationId xmlns:a16="http://schemas.microsoft.com/office/drawing/2014/main" id="{782876C2-4866-4E29-8D59-090615E701DA}"/>
              </a:ext>
            </a:extLst>
          </p:cNvPr>
          <p:cNvSpPr>
            <a:spLocks noGrp="1"/>
          </p:cNvSpPr>
          <p:nvPr>
            <p:ph type="pic" sz="quarter" idx="12" hasCustomPrompt="1"/>
          </p:nvPr>
        </p:nvSpPr>
        <p:spPr>
          <a:xfrm>
            <a:off x="1471917" y="1841500"/>
            <a:ext cx="3175001" cy="3175000"/>
          </a:xfrm>
          <a:custGeom>
            <a:avLst/>
            <a:gdLst>
              <a:gd name="connsiteX0" fmla="*/ 3175001 w 6350001"/>
              <a:gd name="connsiteY0" fmla="*/ 0 h 6350000"/>
              <a:gd name="connsiteX1" fmla="*/ 6350001 w 6350001"/>
              <a:gd name="connsiteY1" fmla="*/ 3175000 h 6350000"/>
              <a:gd name="connsiteX2" fmla="*/ 3175001 w 6350001"/>
              <a:gd name="connsiteY2" fmla="*/ 6350000 h 6350000"/>
              <a:gd name="connsiteX3" fmla="*/ 0 w 6350001"/>
              <a:gd name="connsiteY3" fmla="*/ 3175000 h 6350000"/>
              <a:gd name="connsiteX4" fmla="*/ 3175001 w 6350001"/>
              <a:gd name="connsiteY4" fmla="*/ 0 h 635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0001" h="6350000">
                <a:moveTo>
                  <a:pt x="3175001" y="0"/>
                </a:moveTo>
                <a:cubicBezTo>
                  <a:pt x="4928601" y="0"/>
                  <a:pt x="6350001" y="1421400"/>
                  <a:pt x="6350001" y="3175000"/>
                </a:cubicBezTo>
                <a:cubicBezTo>
                  <a:pt x="6350001" y="4928600"/>
                  <a:pt x="4928601" y="6350000"/>
                  <a:pt x="3175001" y="6350000"/>
                </a:cubicBezTo>
                <a:cubicBezTo>
                  <a:pt x="1421401" y="6350000"/>
                  <a:pt x="0" y="4928600"/>
                  <a:pt x="0" y="3175000"/>
                </a:cubicBezTo>
                <a:cubicBezTo>
                  <a:pt x="0" y="1421400"/>
                  <a:pt x="1421401" y="0"/>
                  <a:pt x="3175001" y="0"/>
                </a:cubicBezTo>
                <a:close/>
              </a:path>
            </a:pathLst>
          </a:custGeom>
          <a:solidFill>
            <a:srgbClr val="005595"/>
          </a:solidFill>
        </p:spPr>
        <p:txBody>
          <a:bodyPr wrap="square" anchor="ctr">
            <a:noAutofit/>
          </a:bodyPr>
          <a:lstStyle>
            <a:lvl1pPr>
              <a:defRPr sz="400"/>
            </a:lvl1pPr>
          </a:lstStyle>
          <a:p>
            <a:r>
              <a:rPr lang="en-MN"/>
              <a:t>+</a:t>
            </a:r>
          </a:p>
        </p:txBody>
      </p:sp>
      <p:sp>
        <p:nvSpPr>
          <p:cNvPr id="2" name="Line">
            <a:extLst>
              <a:ext uri="{FF2B5EF4-FFF2-40B4-BE49-F238E27FC236}">
                <a16:creationId xmlns:a16="http://schemas.microsoft.com/office/drawing/2014/main" id="{4ACA9E43-1B5A-27C7-C2AD-5DF728F1EAD5}"/>
              </a:ext>
            </a:extLst>
          </p:cNvPr>
          <p:cNvSpPr>
            <a:spLocks noGrp="1"/>
          </p:cNvSpPr>
          <p:nvPr>
            <p:ph type="body" sz="quarter" idx="74" hasCustomPrompt="1"/>
          </p:nvPr>
        </p:nvSpPr>
        <p:spPr>
          <a:xfrm>
            <a:off x="5427887" y="4198116"/>
            <a:ext cx="916557" cy="45493"/>
          </a:xfrm>
          <a:prstGeom prst="rect">
            <a:avLst/>
          </a:prstGeom>
          <a:solidFill>
            <a:srgbClr val="005595"/>
          </a:solidFill>
          <a:ln>
            <a:solidFill>
              <a:schemeClr val="accent1"/>
            </a:solidFill>
          </a:ln>
        </p:spPr>
        <p:txBody>
          <a:bodyPr lIns="0" tIns="0" rIns="0" bIns="0" anchor="b">
            <a:noAutofit/>
          </a:bodyPr>
          <a:lstStyle>
            <a:lvl1pPr algn="l">
              <a:defRPr lang="en-US" sz="127" dirty="0">
                <a:solidFill>
                  <a:srgbClr val="0A6CD1">
                    <a:alpha val="0"/>
                  </a:srgbClr>
                </a:solidFill>
              </a:defRPr>
            </a:lvl1pPr>
          </a:lstStyle>
          <a:p>
            <a:pPr lvl="0"/>
            <a:r>
              <a:rPr lang="en-US"/>
              <a:t>\</a:t>
            </a:r>
          </a:p>
        </p:txBody>
      </p:sp>
    </p:spTree>
    <p:extLst>
      <p:ext uri="{BB962C8B-B14F-4D97-AF65-F5344CB8AC3E}">
        <p14:creationId xmlns:p14="http://schemas.microsoft.com/office/powerpoint/2010/main" val="34876001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250" fill="hold"/>
                                        <p:tgtEl>
                                          <p:spTgt spid="7"/>
                                        </p:tgtEl>
                                        <p:attrNameLst>
                                          <p:attrName>ppt_w</p:attrName>
                                        </p:attrNameLst>
                                      </p:cBhvr>
                                      <p:tavLst>
                                        <p:tav tm="0">
                                          <p:val>
                                            <p:fltVal val="0"/>
                                          </p:val>
                                        </p:tav>
                                        <p:tav tm="100000">
                                          <p:val>
                                            <p:strVal val="#ppt_w"/>
                                          </p:val>
                                        </p:tav>
                                      </p:tavLst>
                                    </p:anim>
                                    <p:anim calcmode="lin" valueType="num">
                                      <p:cBhvr>
                                        <p:cTn id="8" dur="1250" fill="hold"/>
                                        <p:tgtEl>
                                          <p:spTgt spid="7"/>
                                        </p:tgtEl>
                                        <p:attrNameLst>
                                          <p:attrName>ppt_h</p:attrName>
                                        </p:attrNameLst>
                                      </p:cBhvr>
                                      <p:tavLst>
                                        <p:tav tm="0">
                                          <p:val>
                                            <p:fltVal val="0"/>
                                          </p:val>
                                        </p:tav>
                                        <p:tav tm="100000">
                                          <p:val>
                                            <p:strVal val="#ppt_h"/>
                                          </p:val>
                                        </p:tav>
                                      </p:tavLst>
                                    </p:anim>
                                  </p:childTnLst>
                                </p:cTn>
                              </p:par>
                              <p:par>
                                <p:cTn id="9" presetID="22" presetClass="entr" presetSubtype="8" fill="hold" grpId="0" nodeType="withEffect">
                                  <p:stCondLst>
                                    <p:cond delay="140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1500"/>
                                        <p:tgtEl>
                                          <p:spTgt spid="11"/>
                                        </p:tgtEl>
                                      </p:cBhvr>
                                    </p:animEffect>
                                  </p:childTnLst>
                                </p:cTn>
                              </p:par>
                              <p:par>
                                <p:cTn id="12" presetID="22" presetClass="entr" presetSubtype="1" fill="hold" grpId="0" nodeType="withEffect">
                                  <p:stCondLst>
                                    <p:cond delay="2600"/>
                                  </p:stCondLst>
                                  <p:childTnLst>
                                    <p:set>
                                      <p:cBhvr>
                                        <p:cTn id="13" dur="1" fill="hold">
                                          <p:stCondLst>
                                            <p:cond delay="0"/>
                                          </p:stCondLst>
                                        </p:cTn>
                                        <p:tgtEl>
                                          <p:spTgt spid="9"/>
                                        </p:tgtEl>
                                        <p:attrNameLst>
                                          <p:attrName>style.visibility</p:attrName>
                                        </p:attrNameLst>
                                      </p:cBhvr>
                                      <p:to>
                                        <p:strVal val="visible"/>
                                      </p:to>
                                    </p:set>
                                    <p:animEffect transition="in" filter="wipe(up)">
                                      <p:cBhvr>
                                        <p:cTn id="14" dur="1500"/>
                                        <p:tgtEl>
                                          <p:spTgt spid="9"/>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tmplLst>
          <p:tmpl>
            <p:tnLst>
              <p:par>
                <p:cTn presetID="22" presetClass="entr" presetSubtype="1" fill="hold" nodeType="withEffect">
                  <p:stCondLst>
                    <p:cond delay="2600"/>
                  </p:stCondLst>
                  <p:childTnLst>
                    <p:set>
                      <p:cBhvr>
                        <p:cTn dur="1" fill="hold">
                          <p:stCondLst>
                            <p:cond delay="0"/>
                          </p:stCondLst>
                        </p:cTn>
                        <p:tgtEl>
                          <p:spTgt spid="9"/>
                        </p:tgtEl>
                        <p:attrNameLst>
                          <p:attrName>style.visibility</p:attrName>
                        </p:attrNameLst>
                      </p:cBhvr>
                      <p:to>
                        <p:strVal val="visible"/>
                      </p:to>
                    </p:set>
                    <p:animEffect transition="in" filter="wipe(up)">
                      <p:cBhvr>
                        <p:cTn dur="1500"/>
                        <p:tgtEl>
                          <p:spTgt spid="9"/>
                        </p:tgtEl>
                      </p:cBhvr>
                    </p:animEffect>
                  </p:childTnLst>
                </p:cTn>
              </p:par>
            </p:tnLst>
          </p:tmpl>
        </p:tmplLst>
      </p:bldP>
      <p:bldP spid="11" grpId="0">
        <p:tmplLst>
          <p:tmpl>
            <p:tnLst>
              <p:par>
                <p:cTn presetID="22" presetClass="entr" presetSubtype="8" fill="hold" nodeType="withEffect">
                  <p:stCondLst>
                    <p:cond delay="1400"/>
                  </p:stCondLst>
                  <p:childTnLst>
                    <p:set>
                      <p:cBhvr>
                        <p:cTn dur="1" fill="hold">
                          <p:stCondLst>
                            <p:cond delay="0"/>
                          </p:stCondLst>
                        </p:cTn>
                        <p:tgtEl>
                          <p:spTgt spid="11"/>
                        </p:tgtEl>
                        <p:attrNameLst>
                          <p:attrName>style.visibility</p:attrName>
                        </p:attrNameLst>
                      </p:cBhvr>
                      <p:to>
                        <p:strVal val="visible"/>
                      </p:to>
                    </p:set>
                    <p:animEffect transition="in" filter="wipe(left)">
                      <p:cBhvr>
                        <p:cTn dur="1500"/>
                        <p:tgtEl>
                          <p:spTgt spid="11"/>
                        </p:tgtEl>
                      </p:cBhvr>
                    </p:animEffect>
                  </p:childTnLst>
                </p:cTn>
              </p:par>
            </p:tnLst>
          </p:tmpl>
        </p:tmplLst>
      </p:bldP>
      <p:bldP spid="7" grpId="0" animBg="1"/>
      <p:bldP spid="2" grpId="0" animBg="1">
        <p:tmplLst>
          <p:tmpl>
            <p:tnLst>
              <p:par>
                <p:cTn presetID="22" presetClass="entr" presetSubtype="8"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750"/>
                        <p:tgtEl>
                          <p:spTgt spid="2"/>
                        </p:tgtEl>
                      </p:cBhvr>
                    </p:animEffect>
                  </p:childTnLst>
                </p:cTn>
              </p:par>
            </p:tnLst>
          </p:tmpl>
        </p:tmplLst>
      </p:bldP>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Laptop 4">
    <p:spTree>
      <p:nvGrpSpPr>
        <p:cNvPr id="1" name=""/>
        <p:cNvGrpSpPr/>
        <p:nvPr/>
      </p:nvGrpSpPr>
      <p:grpSpPr>
        <a:xfrm>
          <a:off x="0" y="0"/>
          <a:ext cx="0" cy="0"/>
          <a:chOff x="0" y="0"/>
          <a:chExt cx="0" cy="0"/>
        </a:xfrm>
      </p:grpSpPr>
      <p:grpSp>
        <p:nvGrpSpPr>
          <p:cNvPr id="34" name="Group">
            <a:extLst>
              <a:ext uri="{FF2B5EF4-FFF2-40B4-BE49-F238E27FC236}">
                <a16:creationId xmlns:a16="http://schemas.microsoft.com/office/drawing/2014/main" id="{F2996BF5-1858-4DFA-BBF2-3AEDEE7F4E81}"/>
              </a:ext>
            </a:extLst>
          </p:cNvPr>
          <p:cNvGrpSpPr/>
          <p:nvPr/>
        </p:nvGrpSpPr>
        <p:grpSpPr>
          <a:xfrm>
            <a:off x="637779" y="6477000"/>
            <a:ext cx="508001" cy="127000"/>
            <a:chOff x="0" y="0"/>
            <a:chExt cx="1016000" cy="254000"/>
          </a:xfrm>
        </p:grpSpPr>
        <p:sp>
          <p:nvSpPr>
            <p:cNvPr id="35" name="Shape">
              <a:extLst>
                <a:ext uri="{FF2B5EF4-FFF2-40B4-BE49-F238E27FC236}">
                  <a16:creationId xmlns:a16="http://schemas.microsoft.com/office/drawing/2014/main" id="{1875D03F-217F-469B-BFC6-C2E564AEE3FC}"/>
                </a:ext>
              </a:extLst>
            </p:cNvPr>
            <p:cNvSpPr/>
            <p:nvPr/>
          </p:nvSpPr>
          <p:spPr>
            <a:xfrm>
              <a:off x="0" y="0"/>
              <a:ext cx="127000" cy="254000"/>
            </a:xfrm>
            <a:custGeom>
              <a:avLst/>
              <a:gdLst/>
              <a:ahLst/>
              <a:cxnLst>
                <a:cxn ang="0">
                  <a:pos x="wd2" y="hd2"/>
                </a:cxn>
                <a:cxn ang="5400000">
                  <a:pos x="wd2" y="hd2"/>
                </a:cxn>
                <a:cxn ang="10800000">
                  <a:pos x="wd2" y="hd2"/>
                </a:cxn>
                <a:cxn ang="16200000">
                  <a:pos x="wd2" y="hd2"/>
                </a:cxn>
              </a:cxnLst>
              <a:rect l="0" t="0" r="r" b="b"/>
              <a:pathLst>
                <a:path w="21600" h="21600" extrusionOk="0">
                  <a:moveTo>
                    <a:pt x="2567" y="10800"/>
                  </a:moveTo>
                  <a:lnTo>
                    <a:pt x="21284" y="922"/>
                  </a:lnTo>
                  <a:cubicBezTo>
                    <a:pt x="21480" y="824"/>
                    <a:pt x="21600" y="689"/>
                    <a:pt x="21600" y="540"/>
                  </a:cubicBezTo>
                  <a:cubicBezTo>
                    <a:pt x="21600" y="242"/>
                    <a:pt x="21117" y="0"/>
                    <a:pt x="20520" y="0"/>
                  </a:cubicBezTo>
                  <a:cubicBezTo>
                    <a:pt x="20222" y="0"/>
                    <a:pt x="19953" y="61"/>
                    <a:pt x="19756" y="158"/>
                  </a:cubicBezTo>
                  <a:lnTo>
                    <a:pt x="316" y="10418"/>
                  </a:lnTo>
                  <a:cubicBezTo>
                    <a:pt x="121" y="10516"/>
                    <a:pt x="0" y="10651"/>
                    <a:pt x="0" y="10800"/>
                  </a:cubicBezTo>
                  <a:cubicBezTo>
                    <a:pt x="0" y="10949"/>
                    <a:pt x="120" y="11084"/>
                    <a:pt x="316" y="11182"/>
                  </a:cubicBezTo>
                  <a:lnTo>
                    <a:pt x="19756" y="21442"/>
                  </a:lnTo>
                  <a:cubicBezTo>
                    <a:pt x="19953" y="21540"/>
                    <a:pt x="20222" y="21600"/>
                    <a:pt x="20520" y="21600"/>
                  </a:cubicBezTo>
                  <a:cubicBezTo>
                    <a:pt x="21117" y="21600"/>
                    <a:pt x="21600" y="21358"/>
                    <a:pt x="21600" y="21060"/>
                  </a:cubicBezTo>
                  <a:cubicBezTo>
                    <a:pt x="21600" y="20911"/>
                    <a:pt x="21480" y="20776"/>
                    <a:pt x="21284" y="20678"/>
                  </a:cubicBezTo>
                  <a:cubicBezTo>
                    <a:pt x="21284" y="20678"/>
                    <a:pt x="2567" y="10800"/>
                    <a:pt x="2567" y="10800"/>
                  </a:cubicBezTo>
                  <a:close/>
                </a:path>
              </a:pathLst>
            </a:custGeom>
            <a:solidFill>
              <a:srgbClr val="373C47"/>
            </a:solidFill>
            <a:ln w="12700" cap="flat">
              <a:noFill/>
              <a:miter lim="400000"/>
            </a:ln>
            <a:effectLst/>
          </p:spPr>
          <p:txBody>
            <a:bodyPr wrap="square" lIns="38100" tIns="38100" rIns="38100" bIns="38100" numCol="1" anchor="ctr">
              <a:noAutofit/>
            </a:bodyPr>
            <a:lstStyle/>
            <a:p>
              <a:pPr defTabSz="228593">
                <a:defRPr b="0">
                  <a:solidFill>
                    <a:srgbClr val="FFFFFF"/>
                  </a:solidFill>
                  <a:effectLst>
                    <a:outerShdw blurRad="38100" dist="12700" dir="5400000" rotWithShape="0">
                      <a:srgbClr val="000000">
                        <a:alpha val="50000"/>
                      </a:srgbClr>
                    </a:outerShdw>
                  </a:effectLst>
                  <a:latin typeface="Lato Regular"/>
                  <a:ea typeface="Lato Regular"/>
                  <a:cs typeface="Lato Regular"/>
                  <a:sym typeface="Lato Regular"/>
                </a:defRPr>
              </a:pPr>
              <a:endParaRPr sz="900"/>
            </a:p>
          </p:txBody>
        </p:sp>
        <p:sp>
          <p:nvSpPr>
            <p:cNvPr id="36" name="Shape">
              <a:extLst>
                <a:ext uri="{FF2B5EF4-FFF2-40B4-BE49-F238E27FC236}">
                  <a16:creationId xmlns:a16="http://schemas.microsoft.com/office/drawing/2014/main" id="{AC7A5672-8A52-4591-A5BF-546811D2D9DC}"/>
                </a:ext>
              </a:extLst>
            </p:cNvPr>
            <p:cNvSpPr/>
            <p:nvPr/>
          </p:nvSpPr>
          <p:spPr>
            <a:xfrm>
              <a:off x="889000" y="0"/>
              <a:ext cx="127000" cy="254000"/>
            </a:xfrm>
            <a:custGeom>
              <a:avLst/>
              <a:gdLst/>
              <a:ahLst/>
              <a:cxnLst>
                <a:cxn ang="0">
                  <a:pos x="wd2" y="hd2"/>
                </a:cxn>
                <a:cxn ang="5400000">
                  <a:pos x="wd2" y="hd2"/>
                </a:cxn>
                <a:cxn ang="10800000">
                  <a:pos x="wd2" y="hd2"/>
                </a:cxn>
                <a:cxn ang="16200000">
                  <a:pos x="wd2" y="hd2"/>
                </a:cxn>
              </a:cxnLst>
              <a:rect l="0" t="0" r="r" b="b"/>
              <a:pathLst>
                <a:path w="21600" h="21600" extrusionOk="0">
                  <a:moveTo>
                    <a:pt x="21284" y="10418"/>
                  </a:moveTo>
                  <a:lnTo>
                    <a:pt x="1844" y="158"/>
                  </a:lnTo>
                  <a:cubicBezTo>
                    <a:pt x="1648" y="61"/>
                    <a:pt x="1378" y="0"/>
                    <a:pt x="1080" y="0"/>
                  </a:cubicBezTo>
                  <a:cubicBezTo>
                    <a:pt x="483" y="0"/>
                    <a:pt x="0" y="242"/>
                    <a:pt x="0" y="540"/>
                  </a:cubicBezTo>
                  <a:cubicBezTo>
                    <a:pt x="0" y="689"/>
                    <a:pt x="121" y="824"/>
                    <a:pt x="316" y="922"/>
                  </a:cubicBezTo>
                  <a:lnTo>
                    <a:pt x="19033" y="10800"/>
                  </a:lnTo>
                  <a:lnTo>
                    <a:pt x="316" y="20678"/>
                  </a:lnTo>
                  <a:cubicBezTo>
                    <a:pt x="121" y="20776"/>
                    <a:pt x="0" y="20911"/>
                    <a:pt x="0" y="21060"/>
                  </a:cubicBezTo>
                  <a:cubicBezTo>
                    <a:pt x="0" y="21358"/>
                    <a:pt x="483" y="21600"/>
                    <a:pt x="1080" y="21600"/>
                  </a:cubicBezTo>
                  <a:cubicBezTo>
                    <a:pt x="1378" y="21600"/>
                    <a:pt x="1648" y="21540"/>
                    <a:pt x="1844" y="21442"/>
                  </a:cubicBezTo>
                  <a:lnTo>
                    <a:pt x="21284" y="11182"/>
                  </a:lnTo>
                  <a:cubicBezTo>
                    <a:pt x="21479" y="11084"/>
                    <a:pt x="21600" y="10949"/>
                    <a:pt x="21600" y="10800"/>
                  </a:cubicBezTo>
                  <a:cubicBezTo>
                    <a:pt x="21600" y="10651"/>
                    <a:pt x="21479" y="10516"/>
                    <a:pt x="21284" y="10418"/>
                  </a:cubicBezTo>
                </a:path>
              </a:pathLst>
            </a:custGeom>
            <a:solidFill>
              <a:srgbClr val="373C47"/>
            </a:solidFill>
            <a:ln w="12700" cap="flat">
              <a:noFill/>
              <a:miter lim="400000"/>
            </a:ln>
            <a:effectLst/>
          </p:spPr>
          <p:txBody>
            <a:bodyPr wrap="square" lIns="38100" tIns="38100" rIns="38100" bIns="38100" numCol="1" anchor="ctr">
              <a:noAutofit/>
            </a:bodyPr>
            <a:lstStyle/>
            <a:p>
              <a:pPr defTabSz="228593">
                <a:defRPr b="0">
                  <a:solidFill>
                    <a:srgbClr val="FFFFFF"/>
                  </a:solidFill>
                  <a:effectLst>
                    <a:outerShdw blurRad="38100" dist="12700" dir="5400000" rotWithShape="0">
                      <a:srgbClr val="000000">
                        <a:alpha val="50000"/>
                      </a:srgbClr>
                    </a:outerShdw>
                  </a:effectLst>
                  <a:latin typeface="Lato Regular"/>
                  <a:ea typeface="Lato Regular"/>
                  <a:cs typeface="Lato Regular"/>
                  <a:sym typeface="Lato Regular"/>
                </a:defRPr>
              </a:pPr>
              <a:endParaRPr sz="900"/>
            </a:p>
          </p:txBody>
        </p:sp>
      </p:grpSp>
      <p:pic>
        <p:nvPicPr>
          <p:cNvPr id="6" name="laptop-01.png" descr="laptop-01.png">
            <a:extLst>
              <a:ext uri="{FF2B5EF4-FFF2-40B4-BE49-F238E27FC236}">
                <a16:creationId xmlns:a16="http://schemas.microsoft.com/office/drawing/2014/main" id="{2EE829D5-57D1-4879-B2E2-047EBD9C44DE}"/>
              </a:ext>
            </a:extLst>
          </p:cNvPr>
          <p:cNvPicPr>
            <a:picLocks noChangeAspect="1"/>
          </p:cNvPicPr>
          <p:nvPr/>
        </p:nvPicPr>
        <p:blipFill>
          <a:blip r:embed="rId2"/>
          <a:srcRect/>
          <a:stretch>
            <a:fillRect/>
          </a:stretch>
        </p:blipFill>
        <p:spPr>
          <a:xfrm>
            <a:off x="6570596" y="946544"/>
            <a:ext cx="8525732" cy="4935109"/>
          </a:xfrm>
          <a:prstGeom prst="rect">
            <a:avLst/>
          </a:prstGeom>
          <a:ln w="12700" cap="flat">
            <a:noFill/>
            <a:miter lim="400000"/>
          </a:ln>
          <a:effectLst>
            <a:outerShdw blurRad="317500" rotWithShape="0">
              <a:srgbClr val="000000">
                <a:alpha val="50186"/>
              </a:srgbClr>
            </a:outerShdw>
          </a:effectLst>
        </p:spPr>
      </p:pic>
      <p:sp>
        <p:nvSpPr>
          <p:cNvPr id="24" name="Picture Placeholder 23">
            <a:extLst>
              <a:ext uri="{FF2B5EF4-FFF2-40B4-BE49-F238E27FC236}">
                <a16:creationId xmlns:a16="http://schemas.microsoft.com/office/drawing/2014/main" id="{54FC491E-17D1-4DDE-B56A-13CFEE406EB9}"/>
              </a:ext>
            </a:extLst>
          </p:cNvPr>
          <p:cNvSpPr>
            <a:spLocks noGrp="1"/>
          </p:cNvSpPr>
          <p:nvPr>
            <p:ph type="pic" sz="quarter" idx="12" hasCustomPrompt="1"/>
          </p:nvPr>
        </p:nvSpPr>
        <p:spPr>
          <a:xfrm>
            <a:off x="7571381" y="1272745"/>
            <a:ext cx="6524225" cy="4112208"/>
          </a:xfrm>
          <a:custGeom>
            <a:avLst/>
            <a:gdLst>
              <a:gd name="connsiteX0" fmla="*/ 0 w 13048449"/>
              <a:gd name="connsiteY0" fmla="*/ 0 h 8224415"/>
              <a:gd name="connsiteX1" fmla="*/ 13048449 w 13048449"/>
              <a:gd name="connsiteY1" fmla="*/ 0 h 8224415"/>
              <a:gd name="connsiteX2" fmla="*/ 13048449 w 13048449"/>
              <a:gd name="connsiteY2" fmla="*/ 8224415 h 8224415"/>
              <a:gd name="connsiteX3" fmla="*/ 0 w 13048449"/>
              <a:gd name="connsiteY3" fmla="*/ 8224415 h 8224415"/>
            </a:gdLst>
            <a:ahLst/>
            <a:cxnLst>
              <a:cxn ang="0">
                <a:pos x="connsiteX0" y="connsiteY0"/>
              </a:cxn>
              <a:cxn ang="0">
                <a:pos x="connsiteX1" y="connsiteY1"/>
              </a:cxn>
              <a:cxn ang="0">
                <a:pos x="connsiteX2" y="connsiteY2"/>
              </a:cxn>
              <a:cxn ang="0">
                <a:pos x="connsiteX3" y="connsiteY3"/>
              </a:cxn>
            </a:cxnLst>
            <a:rect l="l" t="t" r="r" b="b"/>
            <a:pathLst>
              <a:path w="13048449" h="8224415">
                <a:moveTo>
                  <a:pt x="0" y="0"/>
                </a:moveTo>
                <a:lnTo>
                  <a:pt x="13048449" y="0"/>
                </a:lnTo>
                <a:lnTo>
                  <a:pt x="13048449" y="8224415"/>
                </a:lnTo>
                <a:lnTo>
                  <a:pt x="0" y="8224415"/>
                </a:lnTo>
                <a:close/>
              </a:path>
            </a:pathLst>
          </a:custGeom>
          <a:solidFill>
            <a:srgbClr val="E4EBF5"/>
          </a:solidFill>
        </p:spPr>
        <p:txBody>
          <a:bodyPr wrap="square" anchor="ctr">
            <a:noAutofit/>
          </a:bodyPr>
          <a:lstStyle>
            <a:lvl1pPr>
              <a:defRPr sz="400"/>
            </a:lvl1pPr>
          </a:lstStyle>
          <a:p>
            <a:r>
              <a:rPr lang="en-MN"/>
              <a:t>+</a:t>
            </a:r>
          </a:p>
        </p:txBody>
      </p:sp>
      <p:sp>
        <p:nvSpPr>
          <p:cNvPr id="25" name="Body text">
            <a:extLst>
              <a:ext uri="{FF2B5EF4-FFF2-40B4-BE49-F238E27FC236}">
                <a16:creationId xmlns:a16="http://schemas.microsoft.com/office/drawing/2014/main" id="{1E600ECC-3C8A-437D-9207-0ACCC52FD72A}"/>
              </a:ext>
            </a:extLst>
          </p:cNvPr>
          <p:cNvSpPr>
            <a:spLocks noGrp="1"/>
          </p:cNvSpPr>
          <p:nvPr>
            <p:ph type="body" sz="quarter" idx="73" hasCustomPrompt="1"/>
          </p:nvPr>
        </p:nvSpPr>
        <p:spPr>
          <a:xfrm>
            <a:off x="634670" y="2758442"/>
            <a:ext cx="3763161" cy="696027"/>
          </a:xfrm>
          <a:prstGeom prst="rect">
            <a:avLst/>
          </a:prstGeom>
        </p:spPr>
        <p:txBody>
          <a:bodyPr lIns="0" tIns="0" rIns="0" bIns="0" anchor="t">
            <a:noAutofit/>
          </a:bodyPr>
          <a:lstStyle>
            <a:lvl1pPr marL="0" marR="0" indent="0" algn="l" defTabSz="412737" rtl="0" fontAlgn="auto" latinLnBrk="0" hangingPunct="0">
              <a:lnSpc>
                <a:spcPct val="120000"/>
              </a:lnSpc>
              <a:spcBef>
                <a:spcPts val="0"/>
              </a:spcBef>
              <a:spcAft>
                <a:spcPts val="0"/>
              </a:spcAft>
              <a:buClrTx/>
              <a:buSzTx/>
              <a:buFontTx/>
              <a:buNone/>
              <a:tabLst/>
              <a:defRPr lang="en-US" sz="2000" b="0" i="0" u="none" strike="noStrike" cap="none" spc="0" baseline="0" dirty="0">
                <a:ln>
                  <a:noFill/>
                </a:ln>
                <a:solidFill>
                  <a:srgbClr val="2C2E3C"/>
                </a:solidFill>
                <a:uFillTx/>
                <a:latin typeface="Lato-Light"/>
                <a:ea typeface="Lato-Light"/>
                <a:cs typeface="Lato-Light"/>
                <a:sym typeface="Helvetica Neue"/>
              </a:defRPr>
            </a:lvl1pPr>
          </a:lstStyle>
          <a:p>
            <a:pPr lvl="0"/>
            <a:r>
              <a:rPr lang="en-US"/>
              <a:t>Title text</a:t>
            </a:r>
          </a:p>
        </p:txBody>
      </p:sp>
      <p:sp>
        <p:nvSpPr>
          <p:cNvPr id="27" name="Title text">
            <a:extLst>
              <a:ext uri="{FF2B5EF4-FFF2-40B4-BE49-F238E27FC236}">
                <a16:creationId xmlns:a16="http://schemas.microsoft.com/office/drawing/2014/main" id="{665C6A3E-B30E-4A60-9851-F2B9918A248D}"/>
              </a:ext>
            </a:extLst>
          </p:cNvPr>
          <p:cNvSpPr>
            <a:spLocks noGrp="1"/>
          </p:cNvSpPr>
          <p:nvPr>
            <p:ph type="body" sz="quarter" idx="27" hasCustomPrompt="1"/>
          </p:nvPr>
        </p:nvSpPr>
        <p:spPr>
          <a:xfrm>
            <a:off x="634670" y="1180769"/>
            <a:ext cx="3763161" cy="1080574"/>
          </a:xfrm>
          <a:prstGeom prst="rect">
            <a:avLst/>
          </a:prstGeom>
        </p:spPr>
        <p:txBody>
          <a:bodyPr lIns="0" tIns="0" rIns="0" bIns="0" anchor="b">
            <a:noAutofit/>
          </a:bodyPr>
          <a:lstStyle>
            <a:lvl1pPr marL="0" marR="0" indent="0" algn="l" defTabSz="412737" rtl="0" fontAlgn="auto" latinLnBrk="0" hangingPunct="0">
              <a:lnSpc>
                <a:spcPct val="100000"/>
              </a:lnSpc>
              <a:spcBef>
                <a:spcPts val="0"/>
              </a:spcBef>
              <a:spcAft>
                <a:spcPts val="0"/>
              </a:spcAft>
              <a:buClrTx/>
              <a:buSzTx/>
              <a:buFontTx/>
              <a:buNone/>
              <a:tabLst/>
              <a:defRPr lang="en-US" sz="3500" b="0" i="0" u="none" strike="noStrike" cap="none" spc="0" baseline="0" dirty="0">
                <a:ln>
                  <a:noFill/>
                </a:ln>
                <a:solidFill>
                  <a:srgbClr val="2C2E3C"/>
                </a:solidFill>
                <a:uFillTx/>
                <a:latin typeface="Lato Black"/>
                <a:ea typeface="Lato Black"/>
                <a:cs typeface="Lato Black"/>
                <a:sym typeface="Montserrat SemiBold"/>
              </a:defRPr>
            </a:lvl1pPr>
          </a:lstStyle>
          <a:p>
            <a:pPr lvl="0"/>
            <a:r>
              <a:rPr lang="en-US"/>
              <a:t>Title text</a:t>
            </a:r>
          </a:p>
        </p:txBody>
      </p:sp>
      <p:sp>
        <p:nvSpPr>
          <p:cNvPr id="28" name="Body text">
            <a:extLst>
              <a:ext uri="{FF2B5EF4-FFF2-40B4-BE49-F238E27FC236}">
                <a16:creationId xmlns:a16="http://schemas.microsoft.com/office/drawing/2014/main" id="{6762547A-3126-4BFB-8EDB-267E28D8A043}"/>
              </a:ext>
            </a:extLst>
          </p:cNvPr>
          <p:cNvSpPr>
            <a:spLocks noGrp="1"/>
          </p:cNvSpPr>
          <p:nvPr>
            <p:ph type="body" sz="quarter" idx="106" hasCustomPrompt="1"/>
          </p:nvPr>
        </p:nvSpPr>
        <p:spPr>
          <a:xfrm>
            <a:off x="610016" y="5226164"/>
            <a:ext cx="1417857" cy="232752"/>
          </a:xfrm>
          <a:prstGeom prst="rect">
            <a:avLst/>
          </a:prstGeom>
        </p:spPr>
        <p:txBody>
          <a:bodyPr lIns="0" tIns="0" rIns="0" bIns="0" anchor="t">
            <a:noAutofit/>
          </a:bodyPr>
          <a:lstStyle>
            <a:lvl1pPr marL="0" marR="0" indent="0" algn="ctr" defTabSz="412737" rtl="0" fontAlgn="auto" latinLnBrk="0" hangingPunct="0">
              <a:lnSpc>
                <a:spcPct val="120000"/>
              </a:lnSpc>
              <a:spcBef>
                <a:spcPts val="0"/>
              </a:spcBef>
              <a:spcAft>
                <a:spcPts val="0"/>
              </a:spcAft>
              <a:buClrTx/>
              <a:buSzTx/>
              <a:buFontTx/>
              <a:buNone/>
              <a:tabLst/>
              <a:defRPr lang="en-US" sz="1500" b="0" i="0" u="none" strike="noStrike" cap="none" spc="0" baseline="0" dirty="0">
                <a:ln>
                  <a:noFill/>
                </a:ln>
                <a:solidFill>
                  <a:srgbClr val="2C2E3C"/>
                </a:solidFill>
                <a:uFillTx/>
                <a:latin typeface="Lato Black"/>
                <a:ea typeface="Lato Black"/>
                <a:cs typeface="Lato Black"/>
                <a:sym typeface="Helvetica Neue"/>
              </a:defRPr>
            </a:lvl1pPr>
          </a:lstStyle>
          <a:p>
            <a:pPr lvl="0"/>
            <a:r>
              <a:rPr lang="en-US"/>
              <a:t>Title text </a:t>
            </a:r>
          </a:p>
        </p:txBody>
      </p:sp>
      <p:sp>
        <p:nvSpPr>
          <p:cNvPr id="29" name="Body text">
            <a:extLst>
              <a:ext uri="{FF2B5EF4-FFF2-40B4-BE49-F238E27FC236}">
                <a16:creationId xmlns:a16="http://schemas.microsoft.com/office/drawing/2014/main" id="{FE34F252-1857-4FE3-982A-04FF7CE042EC}"/>
              </a:ext>
            </a:extLst>
          </p:cNvPr>
          <p:cNvSpPr>
            <a:spLocks noGrp="1"/>
          </p:cNvSpPr>
          <p:nvPr>
            <p:ph type="body" sz="quarter" idx="107" hasCustomPrompt="1"/>
          </p:nvPr>
        </p:nvSpPr>
        <p:spPr>
          <a:xfrm>
            <a:off x="610016" y="5519292"/>
            <a:ext cx="1417857" cy="432649"/>
          </a:xfrm>
          <a:prstGeom prst="rect">
            <a:avLst/>
          </a:prstGeom>
        </p:spPr>
        <p:txBody>
          <a:bodyPr lIns="0" tIns="0" rIns="0" bIns="0" anchor="t">
            <a:noAutofit/>
          </a:bodyPr>
          <a:lstStyle>
            <a:lvl1pPr marL="0" marR="0" indent="0" algn="ctr" defTabSz="412737" rtl="0" fontAlgn="auto" latinLnBrk="0" hangingPunct="0">
              <a:lnSpc>
                <a:spcPct val="150000"/>
              </a:lnSpc>
              <a:spcBef>
                <a:spcPts val="0"/>
              </a:spcBef>
              <a:spcAft>
                <a:spcPts val="0"/>
              </a:spcAft>
              <a:buClrTx/>
              <a:buSzTx/>
              <a:buFontTx/>
              <a:buNone/>
              <a:tabLst/>
              <a:defRPr lang="en-US" sz="1001" b="0" i="0" u="none" strike="noStrike" cap="none" spc="0" baseline="0" dirty="0">
                <a:ln>
                  <a:noFill/>
                </a:ln>
                <a:solidFill>
                  <a:srgbClr val="747A82"/>
                </a:solidFill>
                <a:uFillTx/>
                <a:latin typeface="Lato-Light"/>
                <a:ea typeface="Lato-Light"/>
                <a:cs typeface="Lato-Light"/>
                <a:sym typeface="Helvetica Neue"/>
              </a:defRPr>
            </a:lvl1pPr>
          </a:lstStyle>
          <a:p>
            <a:pPr lvl="0"/>
            <a:r>
              <a:rPr lang="en-US"/>
              <a:t>Body text</a:t>
            </a:r>
          </a:p>
        </p:txBody>
      </p:sp>
      <p:sp>
        <p:nvSpPr>
          <p:cNvPr id="30" name="Body text">
            <a:extLst>
              <a:ext uri="{FF2B5EF4-FFF2-40B4-BE49-F238E27FC236}">
                <a16:creationId xmlns:a16="http://schemas.microsoft.com/office/drawing/2014/main" id="{904CBE45-229D-47B4-916A-555C23C368C6}"/>
              </a:ext>
            </a:extLst>
          </p:cNvPr>
          <p:cNvSpPr>
            <a:spLocks noGrp="1"/>
          </p:cNvSpPr>
          <p:nvPr>
            <p:ph type="body" sz="quarter" idx="108" hasCustomPrompt="1"/>
          </p:nvPr>
        </p:nvSpPr>
        <p:spPr>
          <a:xfrm>
            <a:off x="2453841" y="5226164"/>
            <a:ext cx="1417857" cy="232752"/>
          </a:xfrm>
          <a:prstGeom prst="rect">
            <a:avLst/>
          </a:prstGeom>
        </p:spPr>
        <p:txBody>
          <a:bodyPr lIns="0" tIns="0" rIns="0" bIns="0" anchor="t">
            <a:noAutofit/>
          </a:bodyPr>
          <a:lstStyle>
            <a:lvl1pPr marL="0" marR="0" indent="0" algn="ctr" defTabSz="412737" rtl="0" fontAlgn="auto" latinLnBrk="0" hangingPunct="0">
              <a:lnSpc>
                <a:spcPct val="120000"/>
              </a:lnSpc>
              <a:spcBef>
                <a:spcPts val="0"/>
              </a:spcBef>
              <a:spcAft>
                <a:spcPts val="0"/>
              </a:spcAft>
              <a:buClrTx/>
              <a:buSzTx/>
              <a:buFontTx/>
              <a:buNone/>
              <a:tabLst/>
              <a:defRPr lang="en-US" sz="1500" b="0" i="0" u="none" strike="noStrike" cap="none" spc="0" baseline="0" dirty="0">
                <a:ln>
                  <a:noFill/>
                </a:ln>
                <a:solidFill>
                  <a:srgbClr val="2C2E3C"/>
                </a:solidFill>
                <a:uFillTx/>
                <a:latin typeface="Lato Black"/>
                <a:ea typeface="Lato Black"/>
                <a:cs typeface="Lato Black"/>
                <a:sym typeface="Helvetica Neue"/>
              </a:defRPr>
            </a:lvl1pPr>
          </a:lstStyle>
          <a:p>
            <a:pPr lvl="0"/>
            <a:r>
              <a:rPr lang="en-US"/>
              <a:t>Title text </a:t>
            </a:r>
          </a:p>
        </p:txBody>
      </p:sp>
      <p:sp>
        <p:nvSpPr>
          <p:cNvPr id="31" name="Body text">
            <a:extLst>
              <a:ext uri="{FF2B5EF4-FFF2-40B4-BE49-F238E27FC236}">
                <a16:creationId xmlns:a16="http://schemas.microsoft.com/office/drawing/2014/main" id="{D56FEF9E-9F75-4392-9524-D39A8D124B51}"/>
              </a:ext>
            </a:extLst>
          </p:cNvPr>
          <p:cNvSpPr>
            <a:spLocks noGrp="1"/>
          </p:cNvSpPr>
          <p:nvPr>
            <p:ph type="body" sz="quarter" idx="109" hasCustomPrompt="1"/>
          </p:nvPr>
        </p:nvSpPr>
        <p:spPr>
          <a:xfrm>
            <a:off x="2453841" y="5519292"/>
            <a:ext cx="1417857" cy="432649"/>
          </a:xfrm>
          <a:prstGeom prst="rect">
            <a:avLst/>
          </a:prstGeom>
        </p:spPr>
        <p:txBody>
          <a:bodyPr lIns="0" tIns="0" rIns="0" bIns="0" anchor="t">
            <a:noAutofit/>
          </a:bodyPr>
          <a:lstStyle>
            <a:lvl1pPr marL="0" marR="0" indent="0" algn="ctr" defTabSz="412737" rtl="0" fontAlgn="auto" latinLnBrk="0" hangingPunct="0">
              <a:lnSpc>
                <a:spcPct val="150000"/>
              </a:lnSpc>
              <a:spcBef>
                <a:spcPts val="0"/>
              </a:spcBef>
              <a:spcAft>
                <a:spcPts val="0"/>
              </a:spcAft>
              <a:buClrTx/>
              <a:buSzTx/>
              <a:buFontTx/>
              <a:buNone/>
              <a:tabLst/>
              <a:defRPr lang="en-US" sz="1001" b="0" i="0" u="none" strike="noStrike" cap="none" spc="0" baseline="0" dirty="0">
                <a:ln>
                  <a:noFill/>
                </a:ln>
                <a:solidFill>
                  <a:srgbClr val="747A82"/>
                </a:solidFill>
                <a:uFillTx/>
                <a:latin typeface="Lato-Light"/>
                <a:ea typeface="Lato-Light"/>
                <a:cs typeface="Lato-Light"/>
                <a:sym typeface="Helvetica Neue"/>
              </a:defRPr>
            </a:lvl1pPr>
          </a:lstStyle>
          <a:p>
            <a:pPr lvl="0"/>
            <a:r>
              <a:rPr lang="en-US"/>
              <a:t>Body text</a:t>
            </a:r>
          </a:p>
        </p:txBody>
      </p:sp>
      <p:sp>
        <p:nvSpPr>
          <p:cNvPr id="32" name="Body text">
            <a:extLst>
              <a:ext uri="{FF2B5EF4-FFF2-40B4-BE49-F238E27FC236}">
                <a16:creationId xmlns:a16="http://schemas.microsoft.com/office/drawing/2014/main" id="{E51A635C-1157-4CF7-A0F4-3B18475DD731}"/>
              </a:ext>
            </a:extLst>
          </p:cNvPr>
          <p:cNvSpPr>
            <a:spLocks noGrp="1"/>
          </p:cNvSpPr>
          <p:nvPr>
            <p:ph type="body" sz="quarter" idx="110" hasCustomPrompt="1"/>
          </p:nvPr>
        </p:nvSpPr>
        <p:spPr>
          <a:xfrm>
            <a:off x="4297665" y="5226164"/>
            <a:ext cx="1417857" cy="232752"/>
          </a:xfrm>
          <a:prstGeom prst="rect">
            <a:avLst/>
          </a:prstGeom>
        </p:spPr>
        <p:txBody>
          <a:bodyPr lIns="0" tIns="0" rIns="0" bIns="0" anchor="t">
            <a:noAutofit/>
          </a:bodyPr>
          <a:lstStyle>
            <a:lvl1pPr marL="0" marR="0" indent="0" algn="ctr" defTabSz="412737" rtl="0" fontAlgn="auto" latinLnBrk="0" hangingPunct="0">
              <a:lnSpc>
                <a:spcPct val="120000"/>
              </a:lnSpc>
              <a:spcBef>
                <a:spcPts val="0"/>
              </a:spcBef>
              <a:spcAft>
                <a:spcPts val="0"/>
              </a:spcAft>
              <a:buClrTx/>
              <a:buSzTx/>
              <a:buFontTx/>
              <a:buNone/>
              <a:tabLst/>
              <a:defRPr lang="en-US" sz="1500" b="0" i="0" u="none" strike="noStrike" cap="none" spc="0" baseline="0" dirty="0">
                <a:ln>
                  <a:noFill/>
                </a:ln>
                <a:solidFill>
                  <a:srgbClr val="2C2E3C"/>
                </a:solidFill>
                <a:uFillTx/>
                <a:latin typeface="Lato Black"/>
                <a:ea typeface="Lato Black"/>
                <a:cs typeface="Lato Black"/>
                <a:sym typeface="Helvetica Neue"/>
              </a:defRPr>
            </a:lvl1pPr>
          </a:lstStyle>
          <a:p>
            <a:pPr lvl="0"/>
            <a:r>
              <a:rPr lang="en-US"/>
              <a:t>Title text </a:t>
            </a:r>
          </a:p>
        </p:txBody>
      </p:sp>
      <p:sp>
        <p:nvSpPr>
          <p:cNvPr id="33" name="Body text">
            <a:extLst>
              <a:ext uri="{FF2B5EF4-FFF2-40B4-BE49-F238E27FC236}">
                <a16:creationId xmlns:a16="http://schemas.microsoft.com/office/drawing/2014/main" id="{58D0F92F-A24D-4AED-B7FC-22D9960C040A}"/>
              </a:ext>
            </a:extLst>
          </p:cNvPr>
          <p:cNvSpPr>
            <a:spLocks noGrp="1"/>
          </p:cNvSpPr>
          <p:nvPr>
            <p:ph type="body" sz="quarter" idx="111" hasCustomPrompt="1"/>
          </p:nvPr>
        </p:nvSpPr>
        <p:spPr>
          <a:xfrm>
            <a:off x="4297666" y="5519292"/>
            <a:ext cx="1417857" cy="432649"/>
          </a:xfrm>
          <a:prstGeom prst="rect">
            <a:avLst/>
          </a:prstGeom>
        </p:spPr>
        <p:txBody>
          <a:bodyPr lIns="0" tIns="0" rIns="0" bIns="0" anchor="t">
            <a:noAutofit/>
          </a:bodyPr>
          <a:lstStyle>
            <a:lvl1pPr marL="0" marR="0" indent="0" algn="ctr" defTabSz="412737" rtl="0" fontAlgn="auto" latinLnBrk="0" hangingPunct="0">
              <a:lnSpc>
                <a:spcPct val="150000"/>
              </a:lnSpc>
              <a:spcBef>
                <a:spcPts val="0"/>
              </a:spcBef>
              <a:spcAft>
                <a:spcPts val="0"/>
              </a:spcAft>
              <a:buClrTx/>
              <a:buSzTx/>
              <a:buFontTx/>
              <a:buNone/>
              <a:tabLst/>
              <a:defRPr lang="en-US" sz="1001" b="0" i="0" u="none" strike="noStrike" cap="none" spc="0" baseline="0" dirty="0">
                <a:ln>
                  <a:noFill/>
                </a:ln>
                <a:solidFill>
                  <a:srgbClr val="747A82"/>
                </a:solidFill>
                <a:uFillTx/>
                <a:latin typeface="Lato-Light"/>
                <a:ea typeface="Lato-Light"/>
                <a:cs typeface="Lato-Light"/>
                <a:sym typeface="Helvetica Neue"/>
              </a:defRPr>
            </a:lvl1pPr>
          </a:lstStyle>
          <a:p>
            <a:pPr lvl="0"/>
            <a:r>
              <a:rPr lang="en-US"/>
              <a:t>Body text</a:t>
            </a:r>
          </a:p>
        </p:txBody>
      </p:sp>
      <p:sp>
        <p:nvSpPr>
          <p:cNvPr id="46" name="Circle">
            <a:extLst>
              <a:ext uri="{FF2B5EF4-FFF2-40B4-BE49-F238E27FC236}">
                <a16:creationId xmlns:a16="http://schemas.microsoft.com/office/drawing/2014/main" id="{263B0084-7F7F-46D9-B883-3DE27069D49E}"/>
              </a:ext>
            </a:extLst>
          </p:cNvPr>
          <p:cNvSpPr/>
          <p:nvPr/>
        </p:nvSpPr>
        <p:spPr>
          <a:xfrm>
            <a:off x="842695" y="3920350"/>
            <a:ext cx="952502" cy="952501"/>
          </a:xfrm>
          <a:prstGeom prst="ellipse">
            <a:avLst/>
          </a:prstGeom>
          <a:solidFill>
            <a:srgbClr val="F7F9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a:p>
        </p:txBody>
      </p:sp>
      <p:sp>
        <p:nvSpPr>
          <p:cNvPr id="52" name="Circle">
            <a:extLst>
              <a:ext uri="{FF2B5EF4-FFF2-40B4-BE49-F238E27FC236}">
                <a16:creationId xmlns:a16="http://schemas.microsoft.com/office/drawing/2014/main" id="{AF20A26D-78C2-4AB6-939D-3788482A890C}"/>
              </a:ext>
            </a:extLst>
          </p:cNvPr>
          <p:cNvSpPr/>
          <p:nvPr/>
        </p:nvSpPr>
        <p:spPr>
          <a:xfrm>
            <a:off x="4530342" y="3920350"/>
            <a:ext cx="952502" cy="952501"/>
          </a:xfrm>
          <a:prstGeom prst="ellipse">
            <a:avLst/>
          </a:prstGeom>
          <a:solidFill>
            <a:srgbClr val="F7F9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a:p>
        </p:txBody>
      </p:sp>
      <p:pic>
        <p:nvPicPr>
          <p:cNvPr id="11" name="Graphic 10" descr="Earth globe: Americas with solid fill">
            <a:extLst>
              <a:ext uri="{FF2B5EF4-FFF2-40B4-BE49-F238E27FC236}">
                <a16:creationId xmlns:a16="http://schemas.microsoft.com/office/drawing/2014/main" id="{C9F2C5F4-1C03-EA18-6A47-6A0D5D824A7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934168" y="4167998"/>
            <a:ext cx="457200" cy="457200"/>
          </a:xfrm>
          <a:prstGeom prst="rect">
            <a:avLst/>
          </a:prstGeom>
        </p:spPr>
      </p:pic>
      <p:sp>
        <p:nvSpPr>
          <p:cNvPr id="2" name="Circle">
            <a:extLst>
              <a:ext uri="{FF2B5EF4-FFF2-40B4-BE49-F238E27FC236}">
                <a16:creationId xmlns:a16="http://schemas.microsoft.com/office/drawing/2014/main" id="{80452EF4-0DFC-24FC-A6BA-EEE05B3092FE}"/>
              </a:ext>
            </a:extLst>
          </p:cNvPr>
          <p:cNvSpPr/>
          <p:nvPr/>
        </p:nvSpPr>
        <p:spPr>
          <a:xfrm>
            <a:off x="2683853" y="3920350"/>
            <a:ext cx="952502" cy="952501"/>
          </a:xfrm>
          <a:prstGeom prst="ellipse">
            <a:avLst/>
          </a:prstGeom>
          <a:solidFill>
            <a:srgbClr val="F7F9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a:p>
        </p:txBody>
      </p:sp>
      <p:sp>
        <p:nvSpPr>
          <p:cNvPr id="3" name="Line">
            <a:extLst>
              <a:ext uri="{FF2B5EF4-FFF2-40B4-BE49-F238E27FC236}">
                <a16:creationId xmlns:a16="http://schemas.microsoft.com/office/drawing/2014/main" id="{68B9164C-AA7B-A4D9-D550-1A91ECE5F780}"/>
              </a:ext>
            </a:extLst>
          </p:cNvPr>
          <p:cNvSpPr>
            <a:spLocks noGrp="1"/>
          </p:cNvSpPr>
          <p:nvPr>
            <p:ph type="body" sz="quarter" idx="112" hasCustomPrompt="1"/>
          </p:nvPr>
        </p:nvSpPr>
        <p:spPr>
          <a:xfrm>
            <a:off x="634670" y="2321719"/>
            <a:ext cx="916557" cy="45493"/>
          </a:xfrm>
          <a:prstGeom prst="rect">
            <a:avLst/>
          </a:prstGeom>
          <a:solidFill>
            <a:srgbClr val="005595"/>
          </a:solidFill>
          <a:ln>
            <a:solidFill>
              <a:schemeClr val="accent1"/>
            </a:solidFill>
          </a:ln>
        </p:spPr>
        <p:txBody>
          <a:bodyPr lIns="0" tIns="0" rIns="0" bIns="0" anchor="b">
            <a:noAutofit/>
          </a:bodyPr>
          <a:lstStyle>
            <a:lvl1pPr algn="l">
              <a:defRPr lang="en-US" sz="127" dirty="0">
                <a:solidFill>
                  <a:srgbClr val="0A6CD1">
                    <a:alpha val="0"/>
                  </a:srgbClr>
                </a:solidFill>
              </a:defRPr>
            </a:lvl1pPr>
          </a:lstStyle>
          <a:p>
            <a:pPr lvl="0"/>
            <a:r>
              <a:rPr lang="en-US"/>
              <a:t>\</a:t>
            </a:r>
          </a:p>
        </p:txBody>
      </p:sp>
    </p:spTree>
    <p:extLst>
      <p:ext uri="{BB962C8B-B14F-4D97-AF65-F5344CB8AC3E}">
        <p14:creationId xmlns:p14="http://schemas.microsoft.com/office/powerpoint/2010/main" val="25042365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tmplLst>
          <p:tmpl>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750"/>
                        <p:tgtEl>
                          <p:spTgt spid="3"/>
                        </p:tgtEl>
                      </p:cBhvr>
                    </p:animEffect>
                  </p:childTnLst>
                </p:cTn>
              </p:par>
            </p:tnLst>
          </p:tmpl>
        </p:tmplLst>
      </p:bldP>
    </p:bldLst>
  </p:timing>
  <p:extLst>
    <p:ext uri="{DCECCB84-F9BA-43D5-87BE-67443E8EF086}">
      <p15:sldGuideLst xmlns:p15="http://schemas.microsoft.com/office/powerpoint/2012/main">
        <p15:guide id="1" orient="horz" pos="4320" userDrawn="1">
          <p15:clr>
            <a:srgbClr val="FBAE40"/>
          </p15:clr>
        </p15:guide>
        <p15:guide id="2" pos="9752" userDrawn="1">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Desktop (iMac)">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25272077-DB51-4351-9DCD-0657D7E8BD80}"/>
              </a:ext>
            </a:extLst>
          </p:cNvPr>
          <p:cNvSpPr>
            <a:spLocks noGrp="1"/>
          </p:cNvSpPr>
          <p:nvPr>
            <p:ph type="pic" sz="quarter" idx="12" hasCustomPrompt="1"/>
          </p:nvPr>
        </p:nvSpPr>
        <p:spPr>
          <a:xfrm>
            <a:off x="6261300" y="1129729"/>
            <a:ext cx="5056984" cy="3050779"/>
          </a:xfrm>
          <a:custGeom>
            <a:avLst/>
            <a:gdLst>
              <a:gd name="connsiteX0" fmla="*/ 0 w 10113967"/>
              <a:gd name="connsiteY0" fmla="*/ 0 h 6101558"/>
              <a:gd name="connsiteX1" fmla="*/ 10113967 w 10113967"/>
              <a:gd name="connsiteY1" fmla="*/ 0 h 6101558"/>
              <a:gd name="connsiteX2" fmla="*/ 10113967 w 10113967"/>
              <a:gd name="connsiteY2" fmla="*/ 6101558 h 6101558"/>
              <a:gd name="connsiteX3" fmla="*/ 0 w 10113967"/>
              <a:gd name="connsiteY3" fmla="*/ 6101558 h 6101558"/>
            </a:gdLst>
            <a:ahLst/>
            <a:cxnLst>
              <a:cxn ang="0">
                <a:pos x="connsiteX0" y="connsiteY0"/>
              </a:cxn>
              <a:cxn ang="0">
                <a:pos x="connsiteX1" y="connsiteY1"/>
              </a:cxn>
              <a:cxn ang="0">
                <a:pos x="connsiteX2" y="connsiteY2"/>
              </a:cxn>
              <a:cxn ang="0">
                <a:pos x="connsiteX3" y="connsiteY3"/>
              </a:cxn>
            </a:cxnLst>
            <a:rect l="l" t="t" r="r" b="b"/>
            <a:pathLst>
              <a:path w="10113967" h="6101558">
                <a:moveTo>
                  <a:pt x="0" y="0"/>
                </a:moveTo>
                <a:lnTo>
                  <a:pt x="10113967" y="0"/>
                </a:lnTo>
                <a:lnTo>
                  <a:pt x="10113967" y="6101558"/>
                </a:lnTo>
                <a:lnTo>
                  <a:pt x="0" y="6101558"/>
                </a:lnTo>
                <a:close/>
              </a:path>
            </a:pathLst>
          </a:custGeom>
          <a:solidFill>
            <a:srgbClr val="E4EBF5"/>
          </a:solidFill>
        </p:spPr>
        <p:txBody>
          <a:bodyPr wrap="square" anchor="ctr">
            <a:noAutofit/>
          </a:bodyPr>
          <a:lstStyle>
            <a:lvl1pPr>
              <a:defRPr sz="400"/>
            </a:lvl1pPr>
          </a:lstStyle>
          <a:p>
            <a:r>
              <a:rPr lang="en-MN"/>
              <a:t>+</a:t>
            </a:r>
          </a:p>
        </p:txBody>
      </p:sp>
      <p:pic>
        <p:nvPicPr>
          <p:cNvPr id="7" name="image3.png" descr="image3.png">
            <a:extLst>
              <a:ext uri="{FF2B5EF4-FFF2-40B4-BE49-F238E27FC236}">
                <a16:creationId xmlns:a16="http://schemas.microsoft.com/office/drawing/2014/main" id="{3BDCC332-BDF0-49C9-BD73-1E5E151D0568}"/>
              </a:ext>
            </a:extLst>
          </p:cNvPr>
          <p:cNvPicPr>
            <a:picLocks noChangeAspect="1"/>
          </p:cNvPicPr>
          <p:nvPr/>
        </p:nvPicPr>
        <p:blipFill>
          <a:blip r:embed="rId2"/>
          <a:stretch>
            <a:fillRect/>
          </a:stretch>
        </p:blipFill>
        <p:spPr>
          <a:xfrm>
            <a:off x="5933447" y="835392"/>
            <a:ext cx="5762512" cy="5282302"/>
          </a:xfrm>
          <a:prstGeom prst="rect">
            <a:avLst/>
          </a:prstGeom>
          <a:ln w="12700" cap="flat">
            <a:noFill/>
            <a:miter lim="400000"/>
          </a:ln>
          <a:effectLst/>
        </p:spPr>
      </p:pic>
      <p:sp>
        <p:nvSpPr>
          <p:cNvPr id="15" name="Body text">
            <a:extLst>
              <a:ext uri="{FF2B5EF4-FFF2-40B4-BE49-F238E27FC236}">
                <a16:creationId xmlns:a16="http://schemas.microsoft.com/office/drawing/2014/main" id="{4FBC0062-EBE5-48EA-A52D-AC48C5F60A6F}"/>
              </a:ext>
            </a:extLst>
          </p:cNvPr>
          <p:cNvSpPr>
            <a:spLocks noGrp="1"/>
          </p:cNvSpPr>
          <p:nvPr>
            <p:ph type="body" sz="quarter" idx="73" hasCustomPrompt="1"/>
          </p:nvPr>
        </p:nvSpPr>
        <p:spPr>
          <a:xfrm>
            <a:off x="634669" y="2758442"/>
            <a:ext cx="5133745" cy="696027"/>
          </a:xfrm>
          <a:prstGeom prst="rect">
            <a:avLst/>
          </a:prstGeom>
        </p:spPr>
        <p:txBody>
          <a:bodyPr lIns="0" tIns="0" rIns="0" bIns="0" anchor="t">
            <a:noAutofit/>
          </a:bodyPr>
          <a:lstStyle>
            <a:lvl1pPr marL="0" marR="0" indent="0" algn="l" defTabSz="412737" rtl="0" fontAlgn="auto" latinLnBrk="0" hangingPunct="0">
              <a:lnSpc>
                <a:spcPct val="120000"/>
              </a:lnSpc>
              <a:spcBef>
                <a:spcPts val="0"/>
              </a:spcBef>
              <a:spcAft>
                <a:spcPts val="0"/>
              </a:spcAft>
              <a:buClrTx/>
              <a:buSzTx/>
              <a:buFontTx/>
              <a:buNone/>
              <a:tabLst/>
              <a:defRPr lang="en-US" sz="2000" b="0" i="0" u="none" strike="noStrike" cap="none" spc="0" baseline="0" dirty="0">
                <a:ln>
                  <a:noFill/>
                </a:ln>
                <a:solidFill>
                  <a:srgbClr val="2C2E3C"/>
                </a:solidFill>
                <a:uFillTx/>
                <a:latin typeface="Lato-Light"/>
                <a:ea typeface="Lato-Light"/>
                <a:cs typeface="Lato-Light"/>
                <a:sym typeface="Helvetica Neue"/>
              </a:defRPr>
            </a:lvl1pPr>
          </a:lstStyle>
          <a:p>
            <a:pPr lvl="0"/>
            <a:r>
              <a:rPr lang="en-US"/>
              <a:t>Title text</a:t>
            </a:r>
          </a:p>
        </p:txBody>
      </p:sp>
      <p:sp>
        <p:nvSpPr>
          <p:cNvPr id="22" name="Body text">
            <a:extLst>
              <a:ext uri="{FF2B5EF4-FFF2-40B4-BE49-F238E27FC236}">
                <a16:creationId xmlns:a16="http://schemas.microsoft.com/office/drawing/2014/main" id="{C7C7B382-F002-4886-9B77-BCCAEFF4E9B9}"/>
              </a:ext>
            </a:extLst>
          </p:cNvPr>
          <p:cNvSpPr>
            <a:spLocks noGrp="1"/>
          </p:cNvSpPr>
          <p:nvPr>
            <p:ph type="body" sz="quarter" idx="84" hasCustomPrompt="1"/>
          </p:nvPr>
        </p:nvSpPr>
        <p:spPr>
          <a:xfrm>
            <a:off x="634670" y="4465112"/>
            <a:ext cx="5133743" cy="196497"/>
          </a:xfrm>
          <a:prstGeom prst="rect">
            <a:avLst/>
          </a:prstGeom>
        </p:spPr>
        <p:txBody>
          <a:bodyPr lIns="0" tIns="0" rIns="0" bIns="0" anchor="t">
            <a:noAutofit/>
          </a:bodyPr>
          <a:lstStyle>
            <a:lvl1pPr marL="0" marR="0" indent="0" algn="l" defTabSz="412737" rtl="0" fontAlgn="auto" latinLnBrk="0" hangingPunct="0">
              <a:lnSpc>
                <a:spcPct val="100000"/>
              </a:lnSpc>
              <a:spcBef>
                <a:spcPts val="0"/>
              </a:spcBef>
              <a:spcAft>
                <a:spcPts val="0"/>
              </a:spcAft>
              <a:buClrTx/>
              <a:buSzTx/>
              <a:buFontTx/>
              <a:buNone/>
              <a:tabLst/>
              <a:defRPr lang="en-US" sz="1500" b="0" i="0" u="none" strike="noStrike" cap="none" spc="0" baseline="0" dirty="0">
                <a:ln>
                  <a:noFill/>
                </a:ln>
                <a:solidFill>
                  <a:srgbClr val="2C2E3C"/>
                </a:solidFill>
                <a:uFillTx/>
                <a:latin typeface="Lato Black"/>
                <a:ea typeface="Lato Black"/>
                <a:cs typeface="Lato Black"/>
                <a:sym typeface="Helvetica Neue"/>
              </a:defRPr>
            </a:lvl1pPr>
          </a:lstStyle>
          <a:p>
            <a:pPr lvl="0"/>
            <a:r>
              <a:rPr lang="en-US"/>
              <a:t>Title text </a:t>
            </a:r>
          </a:p>
        </p:txBody>
      </p:sp>
      <p:sp>
        <p:nvSpPr>
          <p:cNvPr id="4" name="Title text">
            <a:extLst>
              <a:ext uri="{FF2B5EF4-FFF2-40B4-BE49-F238E27FC236}">
                <a16:creationId xmlns:a16="http://schemas.microsoft.com/office/drawing/2014/main" id="{1A4E2957-2B78-B083-AE16-8988865A760A}"/>
              </a:ext>
            </a:extLst>
          </p:cNvPr>
          <p:cNvSpPr>
            <a:spLocks noGrp="1"/>
          </p:cNvSpPr>
          <p:nvPr>
            <p:ph type="body" sz="quarter" idx="27" hasCustomPrompt="1"/>
          </p:nvPr>
        </p:nvSpPr>
        <p:spPr>
          <a:xfrm>
            <a:off x="634669" y="1180769"/>
            <a:ext cx="5133745" cy="1080574"/>
          </a:xfrm>
          <a:prstGeom prst="rect">
            <a:avLst/>
          </a:prstGeom>
        </p:spPr>
        <p:txBody>
          <a:bodyPr lIns="0" tIns="0" rIns="0" bIns="0" anchor="b">
            <a:noAutofit/>
          </a:bodyPr>
          <a:lstStyle>
            <a:lvl1pPr marL="0" marR="0" indent="0" algn="l" defTabSz="412737" rtl="0" fontAlgn="auto" latinLnBrk="0" hangingPunct="0">
              <a:lnSpc>
                <a:spcPct val="100000"/>
              </a:lnSpc>
              <a:spcBef>
                <a:spcPts val="0"/>
              </a:spcBef>
              <a:spcAft>
                <a:spcPts val="0"/>
              </a:spcAft>
              <a:buClrTx/>
              <a:buSzTx/>
              <a:buFontTx/>
              <a:buNone/>
              <a:tabLst/>
              <a:defRPr lang="en-US" sz="3500" b="0" i="0" u="none" strike="noStrike" cap="none" spc="0" baseline="0" dirty="0">
                <a:ln>
                  <a:noFill/>
                </a:ln>
                <a:solidFill>
                  <a:srgbClr val="2C2E3C"/>
                </a:solidFill>
                <a:uFillTx/>
                <a:latin typeface="Lato Black"/>
                <a:ea typeface="Lato Black"/>
                <a:cs typeface="Lato Black"/>
                <a:sym typeface="Montserrat SemiBold"/>
              </a:defRPr>
            </a:lvl1pPr>
          </a:lstStyle>
          <a:p>
            <a:pPr lvl="0"/>
            <a:r>
              <a:rPr lang="en-US"/>
              <a:t>Title text</a:t>
            </a:r>
          </a:p>
        </p:txBody>
      </p:sp>
      <p:sp>
        <p:nvSpPr>
          <p:cNvPr id="5" name="Line">
            <a:extLst>
              <a:ext uri="{FF2B5EF4-FFF2-40B4-BE49-F238E27FC236}">
                <a16:creationId xmlns:a16="http://schemas.microsoft.com/office/drawing/2014/main" id="{4CA5DE9D-C748-A002-1987-7D7BF940724B}"/>
              </a:ext>
            </a:extLst>
          </p:cNvPr>
          <p:cNvSpPr>
            <a:spLocks noGrp="1"/>
          </p:cNvSpPr>
          <p:nvPr>
            <p:ph type="body" sz="quarter" idx="112" hasCustomPrompt="1"/>
          </p:nvPr>
        </p:nvSpPr>
        <p:spPr>
          <a:xfrm>
            <a:off x="634670" y="2321719"/>
            <a:ext cx="916557" cy="45493"/>
          </a:xfrm>
          <a:prstGeom prst="rect">
            <a:avLst/>
          </a:prstGeom>
          <a:solidFill>
            <a:srgbClr val="005595"/>
          </a:solidFill>
          <a:ln>
            <a:solidFill>
              <a:schemeClr val="accent1"/>
            </a:solidFill>
          </a:ln>
        </p:spPr>
        <p:txBody>
          <a:bodyPr lIns="0" tIns="0" rIns="0" bIns="0" anchor="b">
            <a:noAutofit/>
          </a:bodyPr>
          <a:lstStyle>
            <a:lvl1pPr algn="l">
              <a:defRPr lang="en-US" sz="127" dirty="0">
                <a:solidFill>
                  <a:srgbClr val="0A6CD1">
                    <a:alpha val="0"/>
                  </a:srgbClr>
                </a:solidFill>
              </a:defRPr>
            </a:lvl1pPr>
          </a:lstStyle>
          <a:p>
            <a:pPr lvl="0"/>
            <a:r>
              <a:rPr lang="en-US"/>
              <a:t>\</a:t>
            </a:r>
          </a:p>
        </p:txBody>
      </p:sp>
    </p:spTree>
    <p:extLst>
      <p:ext uri="{BB962C8B-B14F-4D97-AF65-F5344CB8AC3E}">
        <p14:creationId xmlns:p14="http://schemas.microsoft.com/office/powerpoint/2010/main" val="9890582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tmplLst>
          <p:tmpl>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750"/>
                        <p:tgtEl>
                          <p:spTgt spid="5"/>
                        </p:tgtEl>
                      </p:cBhvr>
                    </p:animEffect>
                  </p:childTnLst>
                </p:cTn>
              </p:par>
            </p:tnLst>
          </p:tmpl>
        </p:tmplLst>
      </p:bldP>
    </p:bldLst>
  </p:timing>
  <p:extLst>
    <p:ext uri="{DCECCB84-F9BA-43D5-87BE-67443E8EF086}">
      <p15:sldGuideLst xmlns:p15="http://schemas.microsoft.com/office/powerpoint/2012/main">
        <p15:guide id="1" orient="horz" pos="4320" userDrawn="1">
          <p15:clr>
            <a:srgbClr val="FBAE40"/>
          </p15:clr>
        </p15:guide>
        <p15:guide id="2" pos="9752" userDrawn="1">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cSld name="1_Divider Photo Bottom">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09D56A35-8A09-40B2-AC27-951FA9E10C9F}"/>
              </a:ext>
            </a:extLst>
          </p:cNvPr>
          <p:cNvSpPr>
            <a:spLocks noGrp="1"/>
          </p:cNvSpPr>
          <p:nvPr>
            <p:ph type="pic" sz="quarter" idx="12" hasCustomPrompt="1"/>
          </p:nvPr>
        </p:nvSpPr>
        <p:spPr>
          <a:xfrm>
            <a:off x="0" y="3429000"/>
            <a:ext cx="12192000" cy="3429000"/>
          </a:xfrm>
          <a:custGeom>
            <a:avLst/>
            <a:gdLst>
              <a:gd name="connsiteX0" fmla="*/ 0 w 24384000"/>
              <a:gd name="connsiteY0" fmla="*/ 0 h 6858000"/>
              <a:gd name="connsiteX1" fmla="*/ 24384000 w 24384000"/>
              <a:gd name="connsiteY1" fmla="*/ 0 h 6858000"/>
              <a:gd name="connsiteX2" fmla="*/ 24384000 w 24384000"/>
              <a:gd name="connsiteY2" fmla="*/ 6858000 h 6858000"/>
              <a:gd name="connsiteX3" fmla="*/ 0 w 24384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384000" h="6858000">
                <a:moveTo>
                  <a:pt x="0" y="0"/>
                </a:moveTo>
                <a:lnTo>
                  <a:pt x="24384000" y="0"/>
                </a:lnTo>
                <a:lnTo>
                  <a:pt x="24384000" y="6858000"/>
                </a:lnTo>
                <a:lnTo>
                  <a:pt x="0" y="6858000"/>
                </a:lnTo>
                <a:close/>
              </a:path>
            </a:pathLst>
          </a:custGeom>
          <a:solidFill>
            <a:srgbClr val="005595"/>
          </a:solidFill>
        </p:spPr>
        <p:txBody>
          <a:bodyPr wrap="square" anchor="ctr">
            <a:noAutofit/>
          </a:bodyPr>
          <a:lstStyle>
            <a:lvl1pPr>
              <a:defRPr sz="400"/>
            </a:lvl1pPr>
          </a:lstStyle>
          <a:p>
            <a:r>
              <a:rPr lang="en-MN"/>
              <a:t>+</a:t>
            </a:r>
          </a:p>
        </p:txBody>
      </p:sp>
      <p:sp>
        <p:nvSpPr>
          <p:cNvPr id="11" name="Title text">
            <a:extLst>
              <a:ext uri="{FF2B5EF4-FFF2-40B4-BE49-F238E27FC236}">
                <a16:creationId xmlns:a16="http://schemas.microsoft.com/office/drawing/2014/main" id="{86E05DB2-5967-48C7-B66F-FEB5DD804195}"/>
              </a:ext>
            </a:extLst>
          </p:cNvPr>
          <p:cNvSpPr>
            <a:spLocks noGrp="1"/>
          </p:cNvSpPr>
          <p:nvPr>
            <p:ph type="body" sz="quarter" idx="27" hasCustomPrompt="1"/>
          </p:nvPr>
        </p:nvSpPr>
        <p:spPr>
          <a:xfrm>
            <a:off x="634669" y="776791"/>
            <a:ext cx="5220030" cy="1704379"/>
          </a:xfrm>
          <a:prstGeom prst="rect">
            <a:avLst/>
          </a:prstGeom>
        </p:spPr>
        <p:txBody>
          <a:bodyPr lIns="0" tIns="0" rIns="0" bIns="0" anchor="b">
            <a:noAutofit/>
          </a:bodyPr>
          <a:lstStyle>
            <a:lvl1pPr marL="0" marR="0" indent="0" algn="l" defTabSz="412737" rtl="0" fontAlgn="auto" latinLnBrk="0" hangingPunct="0">
              <a:lnSpc>
                <a:spcPct val="100000"/>
              </a:lnSpc>
              <a:spcBef>
                <a:spcPts val="0"/>
              </a:spcBef>
              <a:spcAft>
                <a:spcPts val="0"/>
              </a:spcAft>
              <a:buClrTx/>
              <a:buSzTx/>
              <a:buFontTx/>
              <a:buNone/>
              <a:tabLst/>
              <a:defRPr lang="en-US" sz="3500" b="0" i="0" u="none" strike="noStrike" cap="none" spc="0" baseline="0" dirty="0">
                <a:ln>
                  <a:noFill/>
                </a:ln>
                <a:solidFill>
                  <a:srgbClr val="2C2E3C"/>
                </a:solidFill>
                <a:uFillTx/>
                <a:latin typeface="Lato Black"/>
                <a:ea typeface="Lato Black"/>
                <a:cs typeface="Lato Black"/>
                <a:sym typeface="Montserrat SemiBold"/>
              </a:defRPr>
            </a:lvl1pPr>
          </a:lstStyle>
          <a:p>
            <a:pPr lvl="0"/>
            <a:r>
              <a:rPr lang="en-US"/>
              <a:t>Title text</a:t>
            </a:r>
          </a:p>
        </p:txBody>
      </p:sp>
      <p:sp>
        <p:nvSpPr>
          <p:cNvPr id="12" name="Line">
            <a:extLst>
              <a:ext uri="{FF2B5EF4-FFF2-40B4-BE49-F238E27FC236}">
                <a16:creationId xmlns:a16="http://schemas.microsoft.com/office/drawing/2014/main" id="{113635E7-6F7C-4296-9D2C-2A030EB30C39}"/>
              </a:ext>
            </a:extLst>
          </p:cNvPr>
          <p:cNvSpPr>
            <a:spLocks noGrp="1"/>
          </p:cNvSpPr>
          <p:nvPr>
            <p:ph type="body" sz="quarter" idx="47" hasCustomPrompt="1"/>
          </p:nvPr>
        </p:nvSpPr>
        <p:spPr>
          <a:xfrm>
            <a:off x="634670" y="2569575"/>
            <a:ext cx="511968" cy="56910"/>
          </a:xfrm>
          <a:prstGeom prst="rect">
            <a:avLst/>
          </a:prstGeom>
          <a:solidFill>
            <a:srgbClr val="005595"/>
          </a:solidFill>
          <a:ln>
            <a:solidFill>
              <a:schemeClr val="accent1"/>
            </a:solidFill>
          </a:ln>
        </p:spPr>
        <p:txBody>
          <a:bodyPr vert="horz" lIns="0" tIns="0" rIns="0" bIns="0" rtlCol="0" anchor="b">
            <a:noAutofit/>
          </a:bodyPr>
          <a:lstStyle>
            <a:lvl1pPr>
              <a:defRPr lang="en-US" sz="127">
                <a:solidFill>
                  <a:srgbClr val="0A6CD1">
                    <a:alpha val="0"/>
                  </a:srgbClr>
                </a:solidFill>
              </a:defRPr>
            </a:lvl1pPr>
          </a:lstStyle>
          <a:p>
            <a:pPr lvl="0"/>
            <a:r>
              <a:rPr lang="en-US"/>
              <a:t>\</a:t>
            </a:r>
          </a:p>
        </p:txBody>
      </p:sp>
      <p:sp>
        <p:nvSpPr>
          <p:cNvPr id="4" name="Body text">
            <a:extLst>
              <a:ext uri="{FF2B5EF4-FFF2-40B4-BE49-F238E27FC236}">
                <a16:creationId xmlns:a16="http://schemas.microsoft.com/office/drawing/2014/main" id="{E0B3FDBB-E920-8366-CBAA-E77514E33DA5}"/>
              </a:ext>
            </a:extLst>
          </p:cNvPr>
          <p:cNvSpPr>
            <a:spLocks noGrp="1"/>
          </p:cNvSpPr>
          <p:nvPr>
            <p:ph type="body" sz="quarter" idx="75" hasCustomPrompt="1"/>
          </p:nvPr>
        </p:nvSpPr>
        <p:spPr>
          <a:xfrm>
            <a:off x="6894384" y="1747160"/>
            <a:ext cx="4799390" cy="945305"/>
          </a:xfrm>
          <a:prstGeom prst="rect">
            <a:avLst/>
          </a:prstGeom>
        </p:spPr>
        <p:txBody>
          <a:bodyPr lIns="0" tIns="0" rIns="0" bIns="0" anchor="ctr">
            <a:noAutofit/>
          </a:bodyPr>
          <a:lstStyle>
            <a:lvl1pPr marL="0" marR="0" indent="0" algn="l" defTabSz="412737" rtl="0" fontAlgn="auto" latinLnBrk="0" hangingPunct="0">
              <a:lnSpc>
                <a:spcPct val="120000"/>
              </a:lnSpc>
              <a:spcBef>
                <a:spcPts val="0"/>
              </a:spcBef>
              <a:spcAft>
                <a:spcPts val="0"/>
              </a:spcAft>
              <a:buClrTx/>
              <a:buSzTx/>
              <a:buFontTx/>
              <a:buNone/>
              <a:tabLst/>
              <a:defRPr lang="en-US" sz="2000" b="0" i="1" u="none" strike="noStrike" cap="none" spc="0" baseline="0" dirty="0">
                <a:ln>
                  <a:noFill/>
                </a:ln>
                <a:solidFill>
                  <a:srgbClr val="2C2E3C"/>
                </a:solidFill>
                <a:uFillTx/>
                <a:latin typeface="Lato-Light"/>
                <a:ea typeface="Lato-Light"/>
                <a:cs typeface="Lato-Light"/>
                <a:sym typeface="Helvetica Neue"/>
              </a:defRPr>
            </a:lvl1pPr>
          </a:lstStyle>
          <a:p>
            <a:pPr lvl="0"/>
            <a:r>
              <a:rPr lang="en-US"/>
              <a:t>Title text</a:t>
            </a:r>
          </a:p>
        </p:txBody>
      </p:sp>
    </p:spTree>
    <p:extLst>
      <p:ext uri="{BB962C8B-B14F-4D97-AF65-F5344CB8AC3E}">
        <p14:creationId xmlns:p14="http://schemas.microsoft.com/office/powerpoint/2010/main" val="2324739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750" fill="hold"/>
                                        <p:tgtEl>
                                          <p:spTgt spid="16"/>
                                        </p:tgtEl>
                                        <p:attrNameLst>
                                          <p:attrName>ppt_x</p:attrName>
                                        </p:attrNameLst>
                                      </p:cBhvr>
                                      <p:tavLst>
                                        <p:tav tm="0">
                                          <p:val>
                                            <p:strVal val="1+#ppt_w/2"/>
                                          </p:val>
                                        </p:tav>
                                        <p:tav tm="100000">
                                          <p:val>
                                            <p:strVal val="#ppt_x"/>
                                          </p:val>
                                        </p:tav>
                                      </p:tavLst>
                                    </p:anim>
                                    <p:anim calcmode="lin" valueType="num">
                                      <p:cBhvr additive="base">
                                        <p:cTn id="8" dur="1750" fill="hold"/>
                                        <p:tgtEl>
                                          <p:spTgt spid="16"/>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80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1750"/>
                                        <p:tgtEl>
                                          <p:spTgt spid="12"/>
                                        </p:tgtEl>
                                      </p:cBhvr>
                                    </p:animEffect>
                                  </p:childTnLst>
                                </p:cTn>
                              </p:par>
                              <p:par>
                                <p:cTn id="12" presetID="22" presetClass="entr" presetSubtype="8" fill="hold" grpId="0" nodeType="withEffect">
                                  <p:stCondLst>
                                    <p:cond delay="180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1750"/>
                                        <p:tgtEl>
                                          <p:spTgt spid="11"/>
                                        </p:tgtEl>
                                      </p:cBhvr>
                                    </p:animEffect>
                                  </p:childTnLst>
                                </p:cTn>
                              </p:par>
                              <p:par>
                                <p:cTn id="15" presetID="2" presetClass="entr" presetSubtype="4" decel="100000" fill="hold" grpId="0" nodeType="withEffect">
                                  <p:stCondLst>
                                    <p:cond delay="140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1500" fill="hold"/>
                                        <p:tgtEl>
                                          <p:spTgt spid="4"/>
                                        </p:tgtEl>
                                        <p:attrNameLst>
                                          <p:attrName>ppt_x</p:attrName>
                                        </p:attrNameLst>
                                      </p:cBhvr>
                                      <p:tavLst>
                                        <p:tav tm="0">
                                          <p:val>
                                            <p:strVal val="#ppt_x"/>
                                          </p:val>
                                        </p:tav>
                                        <p:tav tm="100000">
                                          <p:val>
                                            <p:strVal val="#ppt_x"/>
                                          </p:val>
                                        </p:tav>
                                      </p:tavLst>
                                    </p:anim>
                                    <p:anim calcmode="lin" valueType="num">
                                      <p:cBhvr additive="base">
                                        <p:cTn id="18" dur="1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1" grpId="0">
        <p:tmplLst>
          <p:tmpl>
            <p:tnLst>
              <p:par>
                <p:cTn presetID="22" presetClass="entr" presetSubtype="8" fill="hold" nodeType="withEffect">
                  <p:stCondLst>
                    <p:cond delay="1800"/>
                  </p:stCondLst>
                  <p:childTnLst>
                    <p:set>
                      <p:cBhvr>
                        <p:cTn dur="1" fill="hold">
                          <p:stCondLst>
                            <p:cond delay="0"/>
                          </p:stCondLst>
                        </p:cTn>
                        <p:tgtEl>
                          <p:spTgt spid="11"/>
                        </p:tgtEl>
                        <p:attrNameLst>
                          <p:attrName>style.visibility</p:attrName>
                        </p:attrNameLst>
                      </p:cBhvr>
                      <p:to>
                        <p:strVal val="visible"/>
                      </p:to>
                    </p:set>
                    <p:animEffect transition="in" filter="wipe(left)">
                      <p:cBhvr>
                        <p:cTn dur="1750"/>
                        <p:tgtEl>
                          <p:spTgt spid="11"/>
                        </p:tgtEl>
                      </p:cBhvr>
                    </p:animEffect>
                  </p:childTnLst>
                </p:cTn>
              </p:par>
            </p:tnLst>
          </p:tmpl>
        </p:tmplLst>
      </p:bldP>
      <p:bldP spid="12" grpId="0" animBg="1">
        <p:tmplLst>
          <p:tmpl>
            <p:tnLst>
              <p:par>
                <p:cTn presetID="22" presetClass="entr" presetSubtype="8" fill="hold" nodeType="withEffect">
                  <p:stCondLst>
                    <p:cond delay="800"/>
                  </p:stCondLst>
                  <p:childTnLst>
                    <p:set>
                      <p:cBhvr>
                        <p:cTn dur="1" fill="hold">
                          <p:stCondLst>
                            <p:cond delay="0"/>
                          </p:stCondLst>
                        </p:cTn>
                        <p:tgtEl>
                          <p:spTgt spid="12"/>
                        </p:tgtEl>
                        <p:attrNameLst>
                          <p:attrName>style.visibility</p:attrName>
                        </p:attrNameLst>
                      </p:cBhvr>
                      <p:to>
                        <p:strVal val="visible"/>
                      </p:to>
                    </p:set>
                    <p:animEffect transition="in" filter="wipe(left)">
                      <p:cBhvr>
                        <p:cTn dur="1750"/>
                        <p:tgtEl>
                          <p:spTgt spid="12"/>
                        </p:tgtEl>
                      </p:cBhvr>
                    </p:animEffect>
                  </p:childTnLst>
                </p:cTn>
              </p:par>
            </p:tnLst>
          </p:tmpl>
        </p:tmplLst>
      </p:bldP>
      <p:bldP spid="4" grpId="0">
        <p:tmplLst>
          <p:tmpl>
            <p:tnLst>
              <p:par>
                <p:cTn presetID="2" presetClass="entr" presetSubtype="4" decel="100000" fill="hold" nodeType="withEffect">
                  <p:stCondLst>
                    <p:cond delay="140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500" fill="hold"/>
                        <p:tgtEl>
                          <p:spTgt spid="4"/>
                        </p:tgtEl>
                        <p:attrNameLst>
                          <p:attrName>ppt_x</p:attrName>
                        </p:attrNameLst>
                      </p:cBhvr>
                      <p:tavLst>
                        <p:tav tm="0">
                          <p:val>
                            <p:strVal val="#ppt_x"/>
                          </p:val>
                        </p:tav>
                        <p:tav tm="100000">
                          <p:val>
                            <p:strVal val="#ppt_x"/>
                          </p:val>
                        </p:tav>
                      </p:tavLst>
                    </p:anim>
                    <p:anim calcmode="lin" valueType="num">
                      <p:cBhvr additive="base">
                        <p:cTn dur="1500" fill="hold"/>
                        <p:tgtEl>
                          <p:spTgt spid="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1_Opening Static">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C7E968AD-0B3A-07F3-E900-FAB430A1B183}"/>
              </a:ext>
            </a:extLst>
          </p:cNvPr>
          <p:cNvPicPr>
            <a:picLocks noChangeAspect="1"/>
          </p:cNvPicPr>
          <p:nvPr/>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a:solidFill>
            <a:schemeClr val="bg1"/>
          </a:solidFill>
        </p:spPr>
      </p:pic>
      <p:sp>
        <p:nvSpPr>
          <p:cNvPr id="6" name="Opacity">
            <a:extLst>
              <a:ext uri="{FF2B5EF4-FFF2-40B4-BE49-F238E27FC236}">
                <a16:creationId xmlns:a16="http://schemas.microsoft.com/office/drawing/2014/main" id="{26F546F9-E243-8AB1-8BD9-1B4719E70AE4}"/>
              </a:ext>
            </a:extLst>
          </p:cNvPr>
          <p:cNvSpPr/>
          <p:nvPr/>
        </p:nvSpPr>
        <p:spPr>
          <a:xfrm>
            <a:off x="0" y="-1"/>
            <a:ext cx="12192000" cy="6858001"/>
          </a:xfrm>
          <a:prstGeom prst="rect">
            <a:avLst/>
          </a:prstGeom>
          <a:solidFill>
            <a:srgbClr val="005695">
              <a:alpha val="92274"/>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0" name="Synergistically iterate strategic growth strategies after cross alignments.…">
            <a:extLst>
              <a:ext uri="{FF2B5EF4-FFF2-40B4-BE49-F238E27FC236}">
                <a16:creationId xmlns:a16="http://schemas.microsoft.com/office/drawing/2014/main" id="{4674AC4A-7299-29E3-D623-916351790228}"/>
              </a:ext>
            </a:extLst>
          </p:cNvPr>
          <p:cNvSpPr txBox="1"/>
          <p:nvPr/>
        </p:nvSpPr>
        <p:spPr>
          <a:xfrm>
            <a:off x="2662163" y="4013880"/>
            <a:ext cx="6867575" cy="23230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algn="ctr">
              <a:lnSpc>
                <a:spcPct val="120000"/>
              </a:lnSpc>
              <a:defRPr sz="4000" b="0">
                <a:solidFill>
                  <a:srgbClr val="2C2E3C"/>
                </a:solidFill>
                <a:latin typeface="Lato-Light"/>
                <a:ea typeface="Lato-Light"/>
                <a:cs typeface="Lato-Light"/>
                <a:sym typeface="Lato-Light"/>
              </a:defRPr>
            </a:pPr>
            <a:endParaRPr lang="en-US" sz="1401">
              <a:solidFill>
                <a:schemeClr val="bg1"/>
              </a:solidFill>
            </a:endParaRPr>
          </a:p>
        </p:txBody>
      </p:sp>
      <p:sp>
        <p:nvSpPr>
          <p:cNvPr id="11" name="Shape">
            <a:extLst>
              <a:ext uri="{FF2B5EF4-FFF2-40B4-BE49-F238E27FC236}">
                <a16:creationId xmlns:a16="http://schemas.microsoft.com/office/drawing/2014/main" id="{AB4B7F0A-BB59-EB18-9BE2-C1B494ADF853}"/>
              </a:ext>
            </a:extLst>
          </p:cNvPr>
          <p:cNvSpPr/>
          <p:nvPr/>
        </p:nvSpPr>
        <p:spPr>
          <a:xfrm>
            <a:off x="6032501" y="5968381"/>
            <a:ext cx="127001" cy="63501"/>
          </a:xfrm>
          <a:custGeom>
            <a:avLst/>
            <a:gdLst/>
            <a:ahLst/>
            <a:cxnLst>
              <a:cxn ang="0">
                <a:pos x="wd2" y="hd2"/>
              </a:cxn>
              <a:cxn ang="5400000">
                <a:pos x="wd2" y="hd2"/>
              </a:cxn>
              <a:cxn ang="10800000">
                <a:pos x="wd2" y="hd2"/>
              </a:cxn>
              <a:cxn ang="16200000">
                <a:pos x="wd2" y="hd2"/>
              </a:cxn>
            </a:cxnLst>
            <a:rect l="0" t="0" r="r" b="b"/>
            <a:pathLst>
              <a:path w="21600" h="21600" extrusionOk="0">
                <a:moveTo>
                  <a:pt x="21060" y="0"/>
                </a:moveTo>
                <a:cubicBezTo>
                  <a:pt x="20911" y="0"/>
                  <a:pt x="20776" y="121"/>
                  <a:pt x="20678" y="316"/>
                </a:cubicBezTo>
                <a:lnTo>
                  <a:pt x="10800" y="19033"/>
                </a:lnTo>
                <a:lnTo>
                  <a:pt x="922" y="316"/>
                </a:lnTo>
                <a:cubicBezTo>
                  <a:pt x="824" y="121"/>
                  <a:pt x="689" y="0"/>
                  <a:pt x="540" y="0"/>
                </a:cubicBezTo>
                <a:cubicBezTo>
                  <a:pt x="242" y="0"/>
                  <a:pt x="0" y="483"/>
                  <a:pt x="0" y="1080"/>
                </a:cubicBezTo>
                <a:cubicBezTo>
                  <a:pt x="0" y="1378"/>
                  <a:pt x="60" y="1648"/>
                  <a:pt x="158" y="1844"/>
                </a:cubicBezTo>
                <a:lnTo>
                  <a:pt x="10418" y="21284"/>
                </a:lnTo>
                <a:cubicBezTo>
                  <a:pt x="10516" y="21480"/>
                  <a:pt x="10651" y="21600"/>
                  <a:pt x="10800" y="21600"/>
                </a:cubicBezTo>
                <a:cubicBezTo>
                  <a:pt x="10949" y="21600"/>
                  <a:pt x="11084" y="21480"/>
                  <a:pt x="11182" y="21284"/>
                </a:cubicBezTo>
                <a:lnTo>
                  <a:pt x="21442" y="1844"/>
                </a:lnTo>
                <a:cubicBezTo>
                  <a:pt x="21540" y="1648"/>
                  <a:pt x="21600" y="1378"/>
                  <a:pt x="21600" y="1080"/>
                </a:cubicBezTo>
                <a:cubicBezTo>
                  <a:pt x="21600" y="483"/>
                  <a:pt x="21358" y="0"/>
                  <a:pt x="21060" y="0"/>
                </a:cubicBezTo>
              </a:path>
            </a:pathLst>
          </a:custGeom>
          <a:solidFill>
            <a:srgbClr val="F7F9FF"/>
          </a:solidFill>
          <a:ln w="12700">
            <a:miter lim="400000"/>
          </a:ln>
        </p:spPr>
        <p:txBody>
          <a:bodyPr lIns="19050" tIns="19050" rIns="19050" bIns="19050" anchor="ctr"/>
          <a:lstStyle/>
          <a:p>
            <a:pPr defTabSz="228593">
              <a:defRPr b="0">
                <a:solidFill>
                  <a:srgbClr val="FFFFFF"/>
                </a:solidFill>
                <a:effectLst>
                  <a:outerShdw blurRad="38100" dist="12700" dir="5400000" rotWithShape="0">
                    <a:srgbClr val="000000">
                      <a:alpha val="50000"/>
                    </a:srgbClr>
                  </a:outerShdw>
                </a:effectLst>
                <a:latin typeface="Lato Regular"/>
                <a:ea typeface="Lato Regular"/>
                <a:cs typeface="Lato Regular"/>
                <a:sym typeface="Lato Regular"/>
              </a:defRPr>
            </a:pPr>
            <a:endParaRPr sz="900"/>
          </a:p>
        </p:txBody>
      </p:sp>
      <p:pic>
        <p:nvPicPr>
          <p:cNvPr id="12" name="Picture 11">
            <a:extLst>
              <a:ext uri="{FF2B5EF4-FFF2-40B4-BE49-F238E27FC236}">
                <a16:creationId xmlns:a16="http://schemas.microsoft.com/office/drawing/2014/main" id="{B55F891B-8B52-0350-573D-1612EC2112C0}"/>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5420614" y="2418395"/>
            <a:ext cx="1350775" cy="388279"/>
          </a:xfrm>
          <a:prstGeom prst="rect">
            <a:avLst/>
          </a:prstGeom>
        </p:spPr>
      </p:pic>
      <p:sp>
        <p:nvSpPr>
          <p:cNvPr id="2" name="TextBox 1">
            <a:extLst>
              <a:ext uri="{FF2B5EF4-FFF2-40B4-BE49-F238E27FC236}">
                <a16:creationId xmlns:a16="http://schemas.microsoft.com/office/drawing/2014/main" id="{D66B9C22-954B-A648-443C-BF768E4484AD}"/>
              </a:ext>
            </a:extLst>
          </p:cNvPr>
          <p:cNvSpPr txBox="1"/>
          <p:nvPr/>
        </p:nvSpPr>
        <p:spPr>
          <a:xfrm>
            <a:off x="2837638" y="4013670"/>
            <a:ext cx="6516623" cy="232308"/>
          </a:xfrm>
          <a:prstGeom prst="rect">
            <a:avLst/>
          </a:prstGeom>
          <a:ln w="12700">
            <a:miter lim="400000"/>
          </a:ln>
        </p:spPr>
        <p:txBody>
          <a:bodyPr vert="horz" wrap="square" lIns="0" tIns="0" rIns="0" bIns="0" rtlCol="0">
            <a:spAutoFit/>
          </a:bodyPr>
          <a:lstStyle>
            <a:lvl1pPr indent="0" algn="ctr" defTabSz="1828800">
              <a:lnSpc>
                <a:spcPct val="120000"/>
              </a:lnSpc>
              <a:spcBef>
                <a:spcPts val="2000"/>
              </a:spcBef>
              <a:buFont typeface="Arial" panose="020B0604020202020204" pitchFamily="34" charset="0"/>
              <a:buNone/>
              <a:defRPr sz="2800" b="0">
                <a:solidFill>
                  <a:schemeClr val="bg1"/>
                </a:solidFill>
                <a:latin typeface="Lato-Light"/>
                <a:ea typeface="Lato-Light"/>
                <a:cs typeface="Lato-Light"/>
              </a:defRPr>
            </a:lvl1pPr>
            <a:lvl2pPr marL="1371600" indent="-457200" defTabSz="1828800">
              <a:lnSpc>
                <a:spcPct val="90000"/>
              </a:lnSpc>
              <a:spcBef>
                <a:spcPts val="1000"/>
              </a:spcBef>
              <a:buFont typeface="Arial" panose="020B0604020202020204" pitchFamily="34" charset="0"/>
              <a:buChar char="•"/>
              <a:defRPr sz="4800">
                <a:latin typeface="Lato" panose="020F0502020204030203" pitchFamily="34" charset="0"/>
                <a:ea typeface="Lato" panose="020F0502020204030203" pitchFamily="34" charset="0"/>
                <a:cs typeface="Lato" panose="020F0502020204030203" pitchFamily="34" charset="0"/>
              </a:defRPr>
            </a:lvl2pPr>
            <a:lvl3pPr marL="2286000" indent="-457200" defTabSz="1828800">
              <a:lnSpc>
                <a:spcPct val="90000"/>
              </a:lnSpc>
              <a:spcBef>
                <a:spcPts val="1000"/>
              </a:spcBef>
              <a:buFont typeface="Arial" panose="020B0604020202020204" pitchFamily="34" charset="0"/>
              <a:buChar char="•"/>
              <a:defRPr sz="4000">
                <a:latin typeface="Lato" panose="020F0502020204030203" pitchFamily="34" charset="0"/>
                <a:ea typeface="Lato" panose="020F0502020204030203" pitchFamily="34" charset="0"/>
                <a:cs typeface="Lato" panose="020F0502020204030203" pitchFamily="34" charset="0"/>
              </a:defRPr>
            </a:lvl3pPr>
            <a:lvl4pPr marL="3200400" indent="-457200" defTabSz="1828800">
              <a:lnSpc>
                <a:spcPct val="90000"/>
              </a:lnSpc>
              <a:spcBef>
                <a:spcPts val="1000"/>
              </a:spcBef>
              <a:buFont typeface="Arial" panose="020B0604020202020204" pitchFamily="34" charset="0"/>
              <a:buChar char="•"/>
              <a:defRPr sz="3600">
                <a:latin typeface="Lato" panose="020F0502020204030203" pitchFamily="34" charset="0"/>
                <a:ea typeface="Lato" panose="020F0502020204030203" pitchFamily="34" charset="0"/>
                <a:cs typeface="Lato" panose="020F0502020204030203" pitchFamily="34" charset="0"/>
              </a:defRPr>
            </a:lvl4pPr>
            <a:lvl5pPr marL="4114800" indent="-457200" defTabSz="1828800">
              <a:lnSpc>
                <a:spcPct val="90000"/>
              </a:lnSpc>
              <a:spcBef>
                <a:spcPts val="1000"/>
              </a:spcBef>
              <a:buFont typeface="Arial" panose="020B0604020202020204" pitchFamily="34" charset="0"/>
              <a:buChar char="•"/>
              <a:defRPr sz="3600">
                <a:latin typeface="Lato" panose="020F0502020204030203" pitchFamily="34" charset="0"/>
                <a:ea typeface="Lato" panose="020F0502020204030203" pitchFamily="34" charset="0"/>
                <a:cs typeface="Lato" panose="020F0502020204030203" pitchFamily="34" charset="0"/>
              </a:defRPr>
            </a:lvl5pPr>
            <a:lvl6pPr marL="5029200" indent="-457200" defTabSz="1828800">
              <a:lnSpc>
                <a:spcPct val="90000"/>
              </a:lnSpc>
              <a:spcBef>
                <a:spcPts val="1000"/>
              </a:spcBef>
              <a:buFont typeface="Arial" panose="020B0604020202020204" pitchFamily="34" charset="0"/>
              <a:buChar char="•"/>
              <a:defRPr sz="3600"/>
            </a:lvl6pPr>
            <a:lvl7pPr marL="5943600" indent="-457200" defTabSz="1828800">
              <a:lnSpc>
                <a:spcPct val="90000"/>
              </a:lnSpc>
              <a:spcBef>
                <a:spcPts val="1000"/>
              </a:spcBef>
              <a:buFont typeface="Arial" panose="020B0604020202020204" pitchFamily="34" charset="0"/>
              <a:buChar char="•"/>
              <a:defRPr sz="3600"/>
            </a:lvl7pPr>
            <a:lvl8pPr marL="6858000" indent="-457200" defTabSz="1828800">
              <a:lnSpc>
                <a:spcPct val="90000"/>
              </a:lnSpc>
              <a:spcBef>
                <a:spcPts val="1000"/>
              </a:spcBef>
              <a:buFont typeface="Arial" panose="020B0604020202020204" pitchFamily="34" charset="0"/>
              <a:buChar char="•"/>
              <a:defRPr sz="3600"/>
            </a:lvl8pPr>
            <a:lvl9pPr marL="7772400" indent="-457200" defTabSz="1828800">
              <a:lnSpc>
                <a:spcPct val="90000"/>
              </a:lnSpc>
              <a:spcBef>
                <a:spcPts val="1000"/>
              </a:spcBef>
              <a:buFont typeface="Arial" panose="020B0604020202020204" pitchFamily="34" charset="0"/>
              <a:buChar char="•"/>
              <a:defRPr sz="3600"/>
            </a:lvl9pPr>
          </a:lstStyle>
          <a:p>
            <a:pPr lvl="0"/>
            <a:r>
              <a:rPr lang="en-US" sz="1401"/>
              <a:t>Success usually comes to those who are too busy to be looking for it.</a:t>
            </a:r>
          </a:p>
        </p:txBody>
      </p:sp>
      <p:sp>
        <p:nvSpPr>
          <p:cNvPr id="3" name="TextBox 2">
            <a:extLst>
              <a:ext uri="{FF2B5EF4-FFF2-40B4-BE49-F238E27FC236}">
                <a16:creationId xmlns:a16="http://schemas.microsoft.com/office/drawing/2014/main" id="{861B8239-DB26-DB8E-88DC-EF78A2688CEE}"/>
              </a:ext>
            </a:extLst>
          </p:cNvPr>
          <p:cNvSpPr txBox="1"/>
          <p:nvPr/>
        </p:nvSpPr>
        <p:spPr>
          <a:xfrm>
            <a:off x="1194817" y="3154224"/>
            <a:ext cx="9802368" cy="580352"/>
          </a:xfrm>
          <a:prstGeom prst="rect">
            <a:avLst/>
          </a:prstGeom>
          <a:ln w="12700">
            <a:miter lim="400000"/>
          </a:ln>
        </p:spPr>
        <p:txBody>
          <a:bodyPr vert="horz" wrap="square" lIns="0" tIns="0" rIns="0" bIns="0" rtlCol="0" anchor="ctr" anchorCtr="1">
            <a:spAutoFit/>
          </a:bodyPr>
          <a:lstStyle>
            <a:lvl1pPr lvl="0" algn="ctr">
              <a:lnSpc>
                <a:spcPct val="120000"/>
              </a:lnSpc>
              <a:spcBef>
                <a:spcPct val="0"/>
              </a:spcBef>
              <a:buNone/>
              <a:defRPr sz="7000" b="1">
                <a:solidFill>
                  <a:srgbClr val="F7F9FF"/>
                </a:solidFill>
                <a:latin typeface="Lato Semibold" panose="020F0502020204030203" pitchFamily="34" charset="0"/>
                <a:ea typeface="Lato Semibold" panose="020F0502020204030203" pitchFamily="34" charset="0"/>
                <a:cs typeface="Lato Semibold" panose="020F0502020204030203" pitchFamily="34" charset="0"/>
              </a:defRPr>
            </a:lvl1pPr>
          </a:lstStyle>
          <a:p>
            <a:pPr lvl="0"/>
            <a:r>
              <a:rPr lang="en-US" sz="3500"/>
              <a:t>Worldwide Leader in Energy Industry Training</a:t>
            </a:r>
            <a:endParaRPr lang="en-AR" sz="3500"/>
          </a:p>
        </p:txBody>
      </p:sp>
    </p:spTree>
    <p:extLst>
      <p:ext uri="{BB962C8B-B14F-4D97-AF65-F5344CB8AC3E}">
        <p14:creationId xmlns:p14="http://schemas.microsoft.com/office/powerpoint/2010/main" val="99230283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3FDCA-A5C8-7F37-E937-40C27B3D909A}"/>
              </a:ext>
            </a:extLst>
          </p:cNvPr>
          <p:cNvSpPr>
            <a:spLocks noGrp="1"/>
          </p:cNvSpPr>
          <p:nvPr>
            <p:ph type="ctrTitle" hasCustomPrompt="1"/>
          </p:nvPr>
        </p:nvSpPr>
        <p:spPr>
          <a:xfrm>
            <a:off x="1524000" y="1515863"/>
            <a:ext cx="9144000" cy="1323952"/>
          </a:xfrm>
          <a:prstGeom prst="rect">
            <a:avLst/>
          </a:prstGeom>
          <a:ln w="12700">
            <a:miter lim="400000"/>
          </a:ln>
        </p:spPr>
        <p:txBody>
          <a:bodyPr wrap="square" lIns="0" tIns="0" rIns="0" bIns="0" anchor="b" anchorCtr="0">
            <a:normAutofit/>
          </a:bodyPr>
          <a:lstStyle>
            <a:lvl1pPr marL="0" indent="0" algn="ctr">
              <a:buFont typeface="Arial" panose="020B0604020202020204" pitchFamily="34" charset="0"/>
              <a:buNone/>
              <a:defRPr lang="en-US" sz="4900" b="0" dirty="0">
                <a:solidFill>
                  <a:schemeClr val="tx1">
                    <a:lumMod val="95000"/>
                    <a:lumOff val="5000"/>
                  </a:schemeClr>
                </a:solidFill>
                <a:latin typeface="Lato Medium"/>
                <a:ea typeface="Lato Medium"/>
                <a:cs typeface="Lato Medium"/>
              </a:defRPr>
            </a:lvl1pPr>
          </a:lstStyle>
          <a:p>
            <a:pPr marL="0" lvl="0" algn="ctr" defTabSz="457185"/>
            <a:r>
              <a:rPr lang="en-US"/>
              <a:t>Click to edit presentation title</a:t>
            </a:r>
          </a:p>
        </p:txBody>
      </p:sp>
      <p:sp>
        <p:nvSpPr>
          <p:cNvPr id="3" name="Subtitle 2">
            <a:extLst>
              <a:ext uri="{FF2B5EF4-FFF2-40B4-BE49-F238E27FC236}">
                <a16:creationId xmlns:a16="http://schemas.microsoft.com/office/drawing/2014/main" id="{13F84130-A132-25F3-5731-39746061AB1C}"/>
              </a:ext>
            </a:extLst>
          </p:cNvPr>
          <p:cNvSpPr>
            <a:spLocks noGrp="1"/>
          </p:cNvSpPr>
          <p:nvPr>
            <p:ph type="subTitle" idx="1" hasCustomPrompt="1"/>
          </p:nvPr>
        </p:nvSpPr>
        <p:spPr>
          <a:xfrm>
            <a:off x="1524000" y="3429002"/>
            <a:ext cx="9144000" cy="1766451"/>
          </a:xfrm>
          <a:prstGeom prst="rect">
            <a:avLst/>
          </a:prstGeom>
          <a:ln w="12700">
            <a:miter lim="400000"/>
          </a:ln>
        </p:spPr>
        <p:txBody>
          <a:bodyPr wrap="square" lIns="0" tIns="0" rIns="0" bIns="0" anchor="ctr">
            <a:normAutofit/>
          </a:bodyPr>
          <a:lstStyle>
            <a:lvl1pPr marL="0" indent="0" algn="ctr">
              <a:buNone/>
              <a:defRPr lang="en-US" sz="1600" b="0" dirty="0">
                <a:solidFill>
                  <a:srgbClr val="3B6E8F"/>
                </a:solidFill>
                <a:latin typeface="Lato-Light"/>
                <a:ea typeface="Lato-Light"/>
                <a:cs typeface="Lato-Light"/>
              </a:defRPr>
            </a:lvl1pPr>
          </a:lstStyle>
          <a:p>
            <a:pPr marL="0" lvl="0" algn="ctr" defTabSz="457185">
              <a:lnSpc>
                <a:spcPct val="150000"/>
              </a:lnSpc>
            </a:pPr>
            <a:r>
              <a:rPr lang="en-US"/>
              <a:t>Click to edit presentation objectives</a:t>
            </a:r>
          </a:p>
        </p:txBody>
      </p:sp>
      <p:sp>
        <p:nvSpPr>
          <p:cNvPr id="7" name="Shape">
            <a:extLst>
              <a:ext uri="{FF2B5EF4-FFF2-40B4-BE49-F238E27FC236}">
                <a16:creationId xmlns:a16="http://schemas.microsoft.com/office/drawing/2014/main" id="{77A4617B-51DB-89B4-F0C3-E24DD0D86EEA}"/>
              </a:ext>
            </a:extLst>
          </p:cNvPr>
          <p:cNvSpPr/>
          <p:nvPr/>
        </p:nvSpPr>
        <p:spPr>
          <a:xfrm>
            <a:off x="6032501" y="5943328"/>
            <a:ext cx="127001" cy="63501"/>
          </a:xfrm>
          <a:custGeom>
            <a:avLst/>
            <a:gdLst/>
            <a:ahLst/>
            <a:cxnLst>
              <a:cxn ang="0">
                <a:pos x="wd2" y="hd2"/>
              </a:cxn>
              <a:cxn ang="5400000">
                <a:pos x="wd2" y="hd2"/>
              </a:cxn>
              <a:cxn ang="10800000">
                <a:pos x="wd2" y="hd2"/>
              </a:cxn>
              <a:cxn ang="16200000">
                <a:pos x="wd2" y="hd2"/>
              </a:cxn>
            </a:cxnLst>
            <a:rect l="0" t="0" r="r" b="b"/>
            <a:pathLst>
              <a:path w="21600" h="21600" extrusionOk="0">
                <a:moveTo>
                  <a:pt x="21060" y="0"/>
                </a:moveTo>
                <a:cubicBezTo>
                  <a:pt x="20911" y="0"/>
                  <a:pt x="20776" y="121"/>
                  <a:pt x="20678" y="316"/>
                </a:cubicBezTo>
                <a:lnTo>
                  <a:pt x="10800" y="19033"/>
                </a:lnTo>
                <a:lnTo>
                  <a:pt x="922" y="316"/>
                </a:lnTo>
                <a:cubicBezTo>
                  <a:pt x="824" y="121"/>
                  <a:pt x="689" y="0"/>
                  <a:pt x="540" y="0"/>
                </a:cubicBezTo>
                <a:cubicBezTo>
                  <a:pt x="242" y="0"/>
                  <a:pt x="0" y="483"/>
                  <a:pt x="0" y="1080"/>
                </a:cubicBezTo>
                <a:cubicBezTo>
                  <a:pt x="0" y="1378"/>
                  <a:pt x="60" y="1648"/>
                  <a:pt x="158" y="1844"/>
                </a:cubicBezTo>
                <a:lnTo>
                  <a:pt x="10418" y="21284"/>
                </a:lnTo>
                <a:cubicBezTo>
                  <a:pt x="10516" y="21480"/>
                  <a:pt x="10651" y="21600"/>
                  <a:pt x="10800" y="21600"/>
                </a:cubicBezTo>
                <a:cubicBezTo>
                  <a:pt x="10949" y="21600"/>
                  <a:pt x="11084" y="21480"/>
                  <a:pt x="11182" y="21284"/>
                </a:cubicBezTo>
                <a:lnTo>
                  <a:pt x="21442" y="1844"/>
                </a:lnTo>
                <a:cubicBezTo>
                  <a:pt x="21540" y="1648"/>
                  <a:pt x="21600" y="1378"/>
                  <a:pt x="21600" y="1080"/>
                </a:cubicBezTo>
                <a:cubicBezTo>
                  <a:pt x="21600" y="483"/>
                  <a:pt x="21358" y="0"/>
                  <a:pt x="21060" y="0"/>
                </a:cubicBezTo>
              </a:path>
            </a:pathLst>
          </a:custGeom>
          <a:solidFill>
            <a:srgbClr val="373C47"/>
          </a:solidFill>
          <a:ln w="12700">
            <a:miter lim="400000"/>
          </a:ln>
        </p:spPr>
        <p:txBody>
          <a:bodyPr lIns="19050" tIns="19050" rIns="19050" bIns="19050" anchor="ctr"/>
          <a:lstStyle/>
          <a:p>
            <a:pPr defTabSz="228593">
              <a:defRPr b="0">
                <a:solidFill>
                  <a:srgbClr val="FFFFFF"/>
                </a:solidFill>
                <a:effectLst>
                  <a:outerShdw blurRad="38100" dist="12700" dir="5400000" rotWithShape="0">
                    <a:srgbClr val="000000">
                      <a:alpha val="50000"/>
                    </a:srgbClr>
                  </a:outerShdw>
                </a:effectLst>
                <a:latin typeface="Lato Regular"/>
                <a:ea typeface="Lato Regular"/>
                <a:cs typeface="Lato Regular"/>
                <a:sym typeface="Lato Regular"/>
              </a:defRPr>
            </a:pPr>
            <a:endParaRPr sz="900"/>
          </a:p>
        </p:txBody>
      </p:sp>
      <p:pic>
        <p:nvPicPr>
          <p:cNvPr id="4" name="IHRDC 55 years" descr="A black and blue text with white letters&#10;&#10;Description automatically generated">
            <a:extLst>
              <a:ext uri="{FF2B5EF4-FFF2-40B4-BE49-F238E27FC236}">
                <a16:creationId xmlns:a16="http://schemas.microsoft.com/office/drawing/2014/main" id="{BC188EB6-AE46-8329-2A3B-3BD4FDDDA204}"/>
              </a:ext>
            </a:extLst>
          </p:cNvPr>
          <p:cNvPicPr>
            <a:picLocks noChangeAspect="1"/>
          </p:cNvPicPr>
          <p:nvPr/>
        </p:nvPicPr>
        <p:blipFill>
          <a:blip r:embed="rId2"/>
          <a:stretch>
            <a:fillRect/>
          </a:stretch>
        </p:blipFill>
        <p:spPr>
          <a:xfrm>
            <a:off x="4284768" y="767988"/>
            <a:ext cx="3495464" cy="994720"/>
          </a:xfrm>
          <a:prstGeom prst="rect">
            <a:avLst/>
          </a:prstGeom>
        </p:spPr>
      </p:pic>
      <p:sp>
        <p:nvSpPr>
          <p:cNvPr id="5" name="Line">
            <a:extLst>
              <a:ext uri="{FF2B5EF4-FFF2-40B4-BE49-F238E27FC236}">
                <a16:creationId xmlns:a16="http://schemas.microsoft.com/office/drawing/2014/main" id="{0C1CC8E8-9727-C073-5A7A-31EA5F93EBFF}"/>
              </a:ext>
            </a:extLst>
          </p:cNvPr>
          <p:cNvSpPr>
            <a:spLocks noGrp="1"/>
          </p:cNvSpPr>
          <p:nvPr>
            <p:ph type="body" sz="quarter" idx="48" hasCustomPrompt="1"/>
          </p:nvPr>
        </p:nvSpPr>
        <p:spPr>
          <a:xfrm>
            <a:off x="5574221" y="3150469"/>
            <a:ext cx="916557" cy="45493"/>
          </a:xfrm>
          <a:prstGeom prst="rect">
            <a:avLst/>
          </a:prstGeom>
          <a:solidFill>
            <a:srgbClr val="005595"/>
          </a:solidFill>
          <a:ln>
            <a:solidFill>
              <a:schemeClr val="accent1"/>
            </a:solidFill>
          </a:ln>
        </p:spPr>
        <p:txBody>
          <a:bodyPr lIns="0" tIns="0" rIns="0" bIns="0" anchor="b">
            <a:noAutofit/>
          </a:bodyPr>
          <a:lstStyle>
            <a:lvl1pPr algn="l">
              <a:defRPr lang="en-US" sz="127" dirty="0">
                <a:solidFill>
                  <a:srgbClr val="0A6CD1">
                    <a:alpha val="0"/>
                  </a:srgbClr>
                </a:solidFill>
              </a:defRPr>
            </a:lvl1pPr>
          </a:lstStyle>
          <a:p>
            <a:pPr lvl="0"/>
            <a:r>
              <a:rPr lang="en-US"/>
              <a:t>\</a:t>
            </a:r>
          </a:p>
        </p:txBody>
      </p:sp>
    </p:spTree>
    <p:extLst>
      <p:ext uri="{BB962C8B-B14F-4D97-AF65-F5344CB8AC3E}">
        <p14:creationId xmlns:p14="http://schemas.microsoft.com/office/powerpoint/2010/main" val="670132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8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500" fill="hold"/>
                                        <p:tgtEl>
                                          <p:spTgt spid="7"/>
                                        </p:tgtEl>
                                        <p:attrNameLst>
                                          <p:attrName>ppt_x</p:attrName>
                                        </p:attrNameLst>
                                      </p:cBhvr>
                                      <p:tavLst>
                                        <p:tav tm="0">
                                          <p:val>
                                            <p:strVal val="#ppt_x"/>
                                          </p:val>
                                        </p:tav>
                                        <p:tav tm="100000">
                                          <p:val>
                                            <p:strVal val="#ppt_x"/>
                                          </p:val>
                                        </p:tav>
                                      </p:tavLst>
                                    </p:anim>
                                    <p:anim calcmode="lin" valueType="num">
                                      <p:cBhvr additive="base">
                                        <p:cTn id="8" dur="1500" fill="hold"/>
                                        <p:tgtEl>
                                          <p:spTgt spid="7"/>
                                        </p:tgtEl>
                                        <p:attrNameLst>
                                          <p:attrName>ppt_y</p:attrName>
                                        </p:attrNameLst>
                                      </p:cBhvr>
                                      <p:tavLst>
                                        <p:tav tm="0">
                                          <p:val>
                                            <p:strVal val="1+#ppt_h/2"/>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tmplLst>
          <p:tmpl>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750"/>
                        <p:tgtEl>
                          <p:spTgt spid="5"/>
                        </p:tgtEl>
                      </p:cBhvr>
                    </p:animEffect>
                  </p:childTnLst>
                </p:cTn>
              </p:par>
            </p:tnLst>
          </p:tmpl>
        </p:tmplLst>
      </p:bldP>
    </p:bld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74829-408E-7863-5098-A1E3AD6FDE20}"/>
              </a:ext>
            </a:extLst>
          </p:cNvPr>
          <p:cNvSpPr>
            <a:spLocks noGrp="1"/>
          </p:cNvSpPr>
          <p:nvPr>
            <p:ph type="title" hasCustomPrompt="1"/>
          </p:nvPr>
        </p:nvSpPr>
        <p:spPr>
          <a:xfrm>
            <a:off x="963227" y="580644"/>
            <a:ext cx="6782579" cy="457200"/>
          </a:xfrm>
          <a:prstGeom prst="rect">
            <a:avLst/>
          </a:prstGeom>
        </p:spPr>
        <p:txBody>
          <a:bodyPr anchor="b"/>
          <a:lstStyle/>
          <a:p>
            <a:r>
              <a:rPr lang="en-US"/>
              <a:t>Click to edit slide title</a:t>
            </a:r>
          </a:p>
        </p:txBody>
      </p:sp>
      <p:sp>
        <p:nvSpPr>
          <p:cNvPr id="5" name="Line">
            <a:extLst>
              <a:ext uri="{FF2B5EF4-FFF2-40B4-BE49-F238E27FC236}">
                <a16:creationId xmlns:a16="http://schemas.microsoft.com/office/drawing/2014/main" id="{4C9CD98F-7EB7-6920-D67B-5F66E7A4F3AB}"/>
              </a:ext>
            </a:extLst>
          </p:cNvPr>
          <p:cNvSpPr>
            <a:spLocks noGrp="1"/>
          </p:cNvSpPr>
          <p:nvPr>
            <p:ph type="body" sz="quarter" idx="47" hasCustomPrompt="1"/>
          </p:nvPr>
        </p:nvSpPr>
        <p:spPr>
          <a:xfrm>
            <a:off x="1014985" y="1102647"/>
            <a:ext cx="916557" cy="45493"/>
          </a:xfrm>
          <a:prstGeom prst="rect">
            <a:avLst/>
          </a:prstGeom>
          <a:solidFill>
            <a:srgbClr val="005595"/>
          </a:solidFill>
          <a:ln>
            <a:solidFill>
              <a:schemeClr val="accent1"/>
            </a:solidFill>
          </a:ln>
        </p:spPr>
        <p:txBody>
          <a:bodyPr lIns="0" tIns="0" rIns="0" bIns="0" anchor="b">
            <a:noAutofit/>
          </a:bodyPr>
          <a:lstStyle>
            <a:lvl1pPr algn="l">
              <a:defRPr lang="en-US" sz="127" dirty="0">
                <a:solidFill>
                  <a:srgbClr val="0A6CD1">
                    <a:alpha val="0"/>
                  </a:srgbClr>
                </a:solidFill>
              </a:defRPr>
            </a:lvl1pPr>
          </a:lstStyle>
          <a:p>
            <a:pPr lvl="0"/>
            <a:r>
              <a:rPr lang="en-US"/>
              <a:t>\</a:t>
            </a:r>
          </a:p>
        </p:txBody>
      </p:sp>
      <p:sp>
        <p:nvSpPr>
          <p:cNvPr id="24" name="TextBox 23">
            <a:extLst>
              <a:ext uri="{FF2B5EF4-FFF2-40B4-BE49-F238E27FC236}">
                <a16:creationId xmlns:a16="http://schemas.microsoft.com/office/drawing/2014/main" id="{266888B9-3B69-CC6C-372D-44854F813AB5}"/>
              </a:ext>
            </a:extLst>
          </p:cNvPr>
          <p:cNvSpPr txBox="1"/>
          <p:nvPr/>
        </p:nvSpPr>
        <p:spPr>
          <a:xfrm>
            <a:off x="7233139" y="-668216"/>
            <a:ext cx="377026" cy="230832"/>
          </a:xfrm>
          <a:prstGeom prst="rect">
            <a:avLst/>
          </a:prstGeom>
          <a:noFill/>
        </p:spPr>
        <p:txBody>
          <a:bodyPr wrap="none" rtlCol="0">
            <a:spAutoFit/>
          </a:bodyPr>
          <a:lstStyle/>
          <a:p>
            <a:r>
              <a:rPr lang="en-AR" sz="900"/>
              <a:t>      </a:t>
            </a:r>
          </a:p>
        </p:txBody>
      </p:sp>
      <p:sp>
        <p:nvSpPr>
          <p:cNvPr id="3" name="Picture Placeholder 7">
            <a:extLst>
              <a:ext uri="{FF2B5EF4-FFF2-40B4-BE49-F238E27FC236}">
                <a16:creationId xmlns:a16="http://schemas.microsoft.com/office/drawing/2014/main" id="{884824AA-9089-B987-33BF-7EECD19AD30E}"/>
              </a:ext>
            </a:extLst>
          </p:cNvPr>
          <p:cNvSpPr>
            <a:spLocks noGrp="1"/>
          </p:cNvSpPr>
          <p:nvPr>
            <p:ph type="pic" sz="quarter" idx="12" hasCustomPrompt="1"/>
          </p:nvPr>
        </p:nvSpPr>
        <p:spPr>
          <a:xfrm>
            <a:off x="7947413" y="2"/>
            <a:ext cx="4244588" cy="6858001"/>
          </a:xfrm>
          <a:custGeom>
            <a:avLst/>
            <a:gdLst>
              <a:gd name="connsiteX0" fmla="*/ 0 w 6350000"/>
              <a:gd name="connsiteY0" fmla="*/ 0 h 13716001"/>
              <a:gd name="connsiteX1" fmla="*/ 6350000 w 6350000"/>
              <a:gd name="connsiteY1" fmla="*/ 0 h 13716001"/>
              <a:gd name="connsiteX2" fmla="*/ 6350000 w 6350000"/>
              <a:gd name="connsiteY2" fmla="*/ 13716001 h 13716001"/>
              <a:gd name="connsiteX3" fmla="*/ 0 w 6350000"/>
              <a:gd name="connsiteY3" fmla="*/ 13716001 h 13716001"/>
            </a:gdLst>
            <a:ahLst/>
            <a:cxnLst>
              <a:cxn ang="0">
                <a:pos x="connsiteX0" y="connsiteY0"/>
              </a:cxn>
              <a:cxn ang="0">
                <a:pos x="connsiteX1" y="connsiteY1"/>
              </a:cxn>
              <a:cxn ang="0">
                <a:pos x="connsiteX2" y="connsiteY2"/>
              </a:cxn>
              <a:cxn ang="0">
                <a:pos x="connsiteX3" y="connsiteY3"/>
              </a:cxn>
            </a:cxnLst>
            <a:rect l="l" t="t" r="r" b="b"/>
            <a:pathLst>
              <a:path w="6350000" h="13716001">
                <a:moveTo>
                  <a:pt x="0" y="0"/>
                </a:moveTo>
                <a:lnTo>
                  <a:pt x="6350000" y="0"/>
                </a:lnTo>
                <a:lnTo>
                  <a:pt x="6350000" y="13716001"/>
                </a:lnTo>
                <a:lnTo>
                  <a:pt x="0" y="13716001"/>
                </a:lnTo>
                <a:close/>
              </a:path>
            </a:pathLst>
          </a:custGeom>
          <a:solidFill>
            <a:srgbClr val="005595"/>
          </a:solidFill>
        </p:spPr>
        <p:txBody>
          <a:bodyPr wrap="square" anchor="ctr">
            <a:noAutofit/>
          </a:bodyPr>
          <a:lstStyle>
            <a:lvl1pPr>
              <a:defRPr sz="400">
                <a:solidFill>
                  <a:srgbClr val="005595"/>
                </a:solidFill>
              </a:defRPr>
            </a:lvl1pPr>
          </a:lstStyle>
          <a:p>
            <a:r>
              <a:rPr lang="en-MN"/>
              <a:t>+</a:t>
            </a:r>
          </a:p>
        </p:txBody>
      </p:sp>
      <p:sp>
        <p:nvSpPr>
          <p:cNvPr id="10" name="Content Placeholder 2">
            <a:extLst>
              <a:ext uri="{FF2B5EF4-FFF2-40B4-BE49-F238E27FC236}">
                <a16:creationId xmlns:a16="http://schemas.microsoft.com/office/drawing/2014/main" id="{32AAE00F-155B-3DE0-5B58-0D5CE2215841}"/>
              </a:ext>
            </a:extLst>
          </p:cNvPr>
          <p:cNvSpPr>
            <a:spLocks noGrp="1"/>
          </p:cNvSpPr>
          <p:nvPr>
            <p:ph idx="1"/>
          </p:nvPr>
        </p:nvSpPr>
        <p:spPr>
          <a:xfrm>
            <a:off x="963225" y="1366160"/>
            <a:ext cx="3277379" cy="4843463"/>
          </a:xfrm>
          <a:prstGeom prst="rect">
            <a:avLst/>
          </a:prstGeom>
        </p:spPr>
        <p:txBody>
          <a:bodyPr/>
          <a:lstStyle>
            <a:lvl1pPr marL="0" indent="0">
              <a:buNone/>
              <a:defRPr sz="2000">
                <a:latin typeface="Lato" panose="020F0502020204030203" pitchFamily="34" charset="0"/>
                <a:ea typeface="Lato" panose="020F0502020204030203" pitchFamily="34" charset="0"/>
                <a:cs typeface="Lato" panose="020F0502020204030203" pitchFamily="34" charset="0"/>
              </a:defRPr>
            </a:lvl1pPr>
            <a:lvl2pPr>
              <a:defRPr sz="1500">
                <a:latin typeface="Lato" panose="020F0502020204030203" pitchFamily="34" charset="0"/>
                <a:ea typeface="Lato" panose="020F0502020204030203" pitchFamily="34" charset="0"/>
                <a:cs typeface="Lato" panose="020F0502020204030203" pitchFamily="34" charset="0"/>
              </a:defRPr>
            </a:lvl2pPr>
            <a:lvl3pPr>
              <a:defRPr sz="1249">
                <a:latin typeface="Lato" panose="020F0502020204030203" pitchFamily="34" charset="0"/>
                <a:ea typeface="Lato" panose="020F0502020204030203" pitchFamily="34" charset="0"/>
                <a:cs typeface="Lato" panose="020F0502020204030203" pitchFamily="34" charset="0"/>
              </a:defRPr>
            </a:lvl3pPr>
            <a:lvl4pPr>
              <a:defRPr sz="1001">
                <a:latin typeface="Lato" panose="020F0502020204030203" pitchFamily="34" charset="0"/>
                <a:ea typeface="Lato" panose="020F0502020204030203" pitchFamily="34" charset="0"/>
                <a:cs typeface="Lato" panose="020F0502020204030203" pitchFamily="34" charset="0"/>
              </a:defRPr>
            </a:lvl4pPr>
            <a:lvl5pPr>
              <a:defRPr sz="750">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AD718FF-07DB-69B4-32D3-70EB881F0A52}"/>
              </a:ext>
            </a:extLst>
          </p:cNvPr>
          <p:cNvSpPr>
            <a:spLocks noGrp="1"/>
          </p:cNvSpPr>
          <p:nvPr>
            <p:ph idx="48"/>
          </p:nvPr>
        </p:nvSpPr>
        <p:spPr>
          <a:xfrm>
            <a:off x="4468425" y="1366160"/>
            <a:ext cx="3277379" cy="4843463"/>
          </a:xfrm>
          <a:prstGeom prst="rect">
            <a:avLst/>
          </a:prstGeom>
        </p:spPr>
        <p:txBody>
          <a:bodyPr/>
          <a:lstStyle>
            <a:lvl1pPr marL="0" indent="0">
              <a:buNone/>
              <a:defRPr sz="2000">
                <a:latin typeface="Lato" panose="020F0502020204030203" pitchFamily="34" charset="0"/>
                <a:ea typeface="Lato" panose="020F0502020204030203" pitchFamily="34" charset="0"/>
                <a:cs typeface="Lato" panose="020F0502020204030203" pitchFamily="34" charset="0"/>
              </a:defRPr>
            </a:lvl1pPr>
            <a:lvl2pPr>
              <a:defRPr sz="1500">
                <a:latin typeface="Lato" panose="020F0502020204030203" pitchFamily="34" charset="0"/>
                <a:ea typeface="Lato" panose="020F0502020204030203" pitchFamily="34" charset="0"/>
                <a:cs typeface="Lato" panose="020F0502020204030203" pitchFamily="34" charset="0"/>
              </a:defRPr>
            </a:lvl2pPr>
            <a:lvl3pPr>
              <a:defRPr sz="1249">
                <a:latin typeface="Lato" panose="020F0502020204030203" pitchFamily="34" charset="0"/>
                <a:ea typeface="Lato" panose="020F0502020204030203" pitchFamily="34" charset="0"/>
                <a:cs typeface="Lato" panose="020F0502020204030203" pitchFamily="34" charset="0"/>
              </a:defRPr>
            </a:lvl3pPr>
            <a:lvl4pPr>
              <a:defRPr sz="1001">
                <a:latin typeface="Lato" panose="020F0502020204030203" pitchFamily="34" charset="0"/>
                <a:ea typeface="Lato" panose="020F0502020204030203" pitchFamily="34" charset="0"/>
                <a:cs typeface="Lato" panose="020F0502020204030203" pitchFamily="34" charset="0"/>
              </a:defRPr>
            </a:lvl4pPr>
            <a:lvl5pPr>
              <a:defRPr sz="750">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5610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750"/>
                                        <p:tgtEl>
                                          <p:spTgt spid="5"/>
                                        </p:tgtEl>
                                      </p:cBhvr>
                                    </p:animEffect>
                                  </p:childTnLst>
                                </p:cTn>
                              </p:par>
                              <p:par>
                                <p:cTn id="8" presetID="22" presetClass="entr" presetSubtype="1" fill="hold" grpId="0" nodeType="withEffect">
                                  <p:stCondLst>
                                    <p:cond delay="180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tmplLst>
          <p:tmpl>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750"/>
                        <p:tgtEl>
                          <p:spTgt spid="5"/>
                        </p:tgtEl>
                      </p:cBhvr>
                    </p:animEffect>
                  </p:childTnLst>
                </p:cTn>
              </p:par>
            </p:tnLst>
          </p:tmpl>
        </p:tmplLst>
      </p:bldP>
      <p:bldP spid="3"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cSld name="8_Title w content and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1"/>
            </a:lvl1pPr>
          </a:lstStyle>
          <a:p>
            <a:r>
              <a:rPr lang="en-US"/>
              <a:t>Click to edit Master title style</a:t>
            </a:r>
          </a:p>
        </p:txBody>
      </p:sp>
      <p:sp>
        <p:nvSpPr>
          <p:cNvPr id="8" name="Rectangle 19"/>
          <p:cNvSpPr>
            <a:spLocks noGrp="1" noChangeArrowheads="1"/>
          </p:cNvSpPr>
          <p:nvPr>
            <p:ph idx="11"/>
          </p:nvPr>
        </p:nvSpPr>
        <p:spPr bwMode="auto">
          <a:xfrm>
            <a:off x="351699" y="952444"/>
            <a:ext cx="11449539" cy="1030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p:txBody>
      </p:sp>
      <p:sp>
        <p:nvSpPr>
          <p:cNvPr id="9" name="Content Placeholder 2"/>
          <p:cNvSpPr>
            <a:spLocks noGrp="1"/>
          </p:cNvSpPr>
          <p:nvPr>
            <p:ph idx="12"/>
          </p:nvPr>
        </p:nvSpPr>
        <p:spPr>
          <a:xfrm>
            <a:off x="351691" y="2084500"/>
            <a:ext cx="5627078" cy="37590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idx="13"/>
          </p:nvPr>
        </p:nvSpPr>
        <p:spPr>
          <a:xfrm>
            <a:off x="6200210" y="2084500"/>
            <a:ext cx="5601026" cy="37590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970119"/>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74829-408E-7863-5098-A1E3AD6FDE20}"/>
              </a:ext>
            </a:extLst>
          </p:cNvPr>
          <p:cNvSpPr>
            <a:spLocks noGrp="1"/>
          </p:cNvSpPr>
          <p:nvPr>
            <p:ph type="title" hasCustomPrompt="1"/>
          </p:nvPr>
        </p:nvSpPr>
        <p:spPr>
          <a:xfrm>
            <a:off x="963226" y="580644"/>
            <a:ext cx="6858161" cy="457200"/>
          </a:xfrm>
          <a:prstGeom prst="rect">
            <a:avLst/>
          </a:prstGeom>
        </p:spPr>
        <p:txBody>
          <a:bodyPr anchor="b"/>
          <a:lstStyle/>
          <a:p>
            <a:r>
              <a:rPr lang="en-US"/>
              <a:t>Click to edit slide title</a:t>
            </a:r>
          </a:p>
        </p:txBody>
      </p:sp>
      <p:sp>
        <p:nvSpPr>
          <p:cNvPr id="5" name="Line">
            <a:extLst>
              <a:ext uri="{FF2B5EF4-FFF2-40B4-BE49-F238E27FC236}">
                <a16:creationId xmlns:a16="http://schemas.microsoft.com/office/drawing/2014/main" id="{4C9CD98F-7EB7-6920-D67B-5F66E7A4F3AB}"/>
              </a:ext>
            </a:extLst>
          </p:cNvPr>
          <p:cNvSpPr>
            <a:spLocks noGrp="1"/>
          </p:cNvSpPr>
          <p:nvPr>
            <p:ph type="body" sz="quarter" idx="47" hasCustomPrompt="1"/>
          </p:nvPr>
        </p:nvSpPr>
        <p:spPr>
          <a:xfrm>
            <a:off x="1014985" y="1102647"/>
            <a:ext cx="916557" cy="45493"/>
          </a:xfrm>
          <a:prstGeom prst="rect">
            <a:avLst/>
          </a:prstGeom>
          <a:solidFill>
            <a:srgbClr val="005595"/>
          </a:solidFill>
          <a:ln>
            <a:solidFill>
              <a:schemeClr val="accent1"/>
            </a:solidFill>
          </a:ln>
        </p:spPr>
        <p:txBody>
          <a:bodyPr lIns="0" tIns="0" rIns="0" bIns="0" anchor="b">
            <a:noAutofit/>
          </a:bodyPr>
          <a:lstStyle>
            <a:lvl1pPr algn="l">
              <a:defRPr lang="en-US" sz="127" dirty="0">
                <a:solidFill>
                  <a:srgbClr val="0A6CD1">
                    <a:alpha val="0"/>
                  </a:srgbClr>
                </a:solidFill>
              </a:defRPr>
            </a:lvl1pPr>
          </a:lstStyle>
          <a:p>
            <a:pPr lvl="0"/>
            <a:r>
              <a:rPr lang="en-US"/>
              <a:t>\</a:t>
            </a:r>
          </a:p>
        </p:txBody>
      </p:sp>
      <p:sp>
        <p:nvSpPr>
          <p:cNvPr id="24" name="TextBox 23">
            <a:extLst>
              <a:ext uri="{FF2B5EF4-FFF2-40B4-BE49-F238E27FC236}">
                <a16:creationId xmlns:a16="http://schemas.microsoft.com/office/drawing/2014/main" id="{266888B9-3B69-CC6C-372D-44854F813AB5}"/>
              </a:ext>
            </a:extLst>
          </p:cNvPr>
          <p:cNvSpPr txBox="1"/>
          <p:nvPr/>
        </p:nvSpPr>
        <p:spPr>
          <a:xfrm>
            <a:off x="7233139" y="-668216"/>
            <a:ext cx="377026" cy="230832"/>
          </a:xfrm>
          <a:prstGeom prst="rect">
            <a:avLst/>
          </a:prstGeom>
          <a:noFill/>
        </p:spPr>
        <p:txBody>
          <a:bodyPr wrap="none" rtlCol="0">
            <a:spAutoFit/>
          </a:bodyPr>
          <a:lstStyle/>
          <a:p>
            <a:r>
              <a:rPr lang="en-AR" sz="900"/>
              <a:t>      </a:t>
            </a:r>
          </a:p>
        </p:txBody>
      </p:sp>
      <p:sp>
        <p:nvSpPr>
          <p:cNvPr id="38" name="Content Placeholder 2">
            <a:extLst>
              <a:ext uri="{FF2B5EF4-FFF2-40B4-BE49-F238E27FC236}">
                <a16:creationId xmlns:a16="http://schemas.microsoft.com/office/drawing/2014/main" id="{FCA2C61F-5913-AD59-1541-C41DD4DA8AD0}"/>
              </a:ext>
            </a:extLst>
          </p:cNvPr>
          <p:cNvSpPr>
            <a:spLocks noGrp="1"/>
          </p:cNvSpPr>
          <p:nvPr>
            <p:ph idx="48"/>
          </p:nvPr>
        </p:nvSpPr>
        <p:spPr>
          <a:xfrm>
            <a:off x="966381" y="2198915"/>
            <a:ext cx="3277379" cy="4010706"/>
          </a:xfrm>
          <a:prstGeom prst="rect">
            <a:avLst/>
          </a:prstGeom>
        </p:spPr>
        <p:txBody>
          <a:bodyPr/>
          <a:lstStyle>
            <a:lvl1pPr marL="0" indent="0">
              <a:buNone/>
              <a:defRPr sz="2000">
                <a:latin typeface="Lato" panose="020F0502020204030203" pitchFamily="34" charset="0"/>
                <a:ea typeface="Lato" panose="020F0502020204030203" pitchFamily="34" charset="0"/>
                <a:cs typeface="Lato" panose="020F0502020204030203" pitchFamily="34" charset="0"/>
              </a:defRPr>
            </a:lvl1pPr>
            <a:lvl2pPr>
              <a:defRPr sz="1500">
                <a:latin typeface="Lato" panose="020F0502020204030203" pitchFamily="34" charset="0"/>
                <a:ea typeface="Lato" panose="020F0502020204030203" pitchFamily="34" charset="0"/>
                <a:cs typeface="Lato" panose="020F0502020204030203" pitchFamily="34" charset="0"/>
              </a:defRPr>
            </a:lvl2pPr>
            <a:lvl3pPr>
              <a:defRPr sz="1249">
                <a:latin typeface="Lato" panose="020F0502020204030203" pitchFamily="34" charset="0"/>
                <a:ea typeface="Lato" panose="020F0502020204030203" pitchFamily="34" charset="0"/>
                <a:cs typeface="Lato" panose="020F0502020204030203" pitchFamily="34" charset="0"/>
              </a:defRPr>
            </a:lvl3pPr>
            <a:lvl4pPr>
              <a:defRPr sz="1001">
                <a:latin typeface="Lato" panose="020F0502020204030203" pitchFamily="34" charset="0"/>
                <a:ea typeface="Lato" panose="020F0502020204030203" pitchFamily="34" charset="0"/>
                <a:cs typeface="Lato" panose="020F0502020204030203" pitchFamily="34" charset="0"/>
              </a:defRPr>
            </a:lvl4pPr>
            <a:lvl5pPr>
              <a:defRPr sz="750">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 name="Content Placeholder 2">
            <a:extLst>
              <a:ext uri="{FF2B5EF4-FFF2-40B4-BE49-F238E27FC236}">
                <a16:creationId xmlns:a16="http://schemas.microsoft.com/office/drawing/2014/main" id="{CC533E47-9AA1-8607-A14A-67C08ADB2129}"/>
              </a:ext>
            </a:extLst>
          </p:cNvPr>
          <p:cNvSpPr>
            <a:spLocks noGrp="1"/>
          </p:cNvSpPr>
          <p:nvPr>
            <p:ph idx="49"/>
          </p:nvPr>
        </p:nvSpPr>
        <p:spPr>
          <a:xfrm>
            <a:off x="4460695" y="2198915"/>
            <a:ext cx="3277379" cy="4010706"/>
          </a:xfrm>
          <a:prstGeom prst="rect">
            <a:avLst/>
          </a:prstGeom>
        </p:spPr>
        <p:txBody>
          <a:bodyPr/>
          <a:lstStyle>
            <a:lvl1pPr marL="0" indent="0">
              <a:buNone/>
              <a:defRPr sz="2000">
                <a:latin typeface="Lato" panose="020F0502020204030203" pitchFamily="34" charset="0"/>
                <a:ea typeface="Lato" panose="020F0502020204030203" pitchFamily="34" charset="0"/>
                <a:cs typeface="Lato" panose="020F0502020204030203" pitchFamily="34" charset="0"/>
              </a:defRPr>
            </a:lvl1pPr>
            <a:lvl2pPr>
              <a:defRPr sz="1500">
                <a:latin typeface="Lato" panose="020F0502020204030203" pitchFamily="34" charset="0"/>
                <a:ea typeface="Lato" panose="020F0502020204030203" pitchFamily="34" charset="0"/>
                <a:cs typeface="Lato" panose="020F0502020204030203" pitchFamily="34" charset="0"/>
              </a:defRPr>
            </a:lvl2pPr>
            <a:lvl3pPr>
              <a:defRPr sz="1249">
                <a:latin typeface="Lato" panose="020F0502020204030203" pitchFamily="34" charset="0"/>
                <a:ea typeface="Lato" panose="020F0502020204030203" pitchFamily="34" charset="0"/>
                <a:cs typeface="Lato" panose="020F0502020204030203" pitchFamily="34" charset="0"/>
              </a:defRPr>
            </a:lvl3pPr>
            <a:lvl4pPr>
              <a:defRPr sz="1001">
                <a:latin typeface="Lato" panose="020F0502020204030203" pitchFamily="34" charset="0"/>
                <a:ea typeface="Lato" panose="020F0502020204030203" pitchFamily="34" charset="0"/>
                <a:cs typeface="Lato" panose="020F0502020204030203" pitchFamily="34" charset="0"/>
              </a:defRPr>
            </a:lvl4pPr>
            <a:lvl5pPr>
              <a:defRPr sz="750">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7">
            <a:extLst>
              <a:ext uri="{FF2B5EF4-FFF2-40B4-BE49-F238E27FC236}">
                <a16:creationId xmlns:a16="http://schemas.microsoft.com/office/drawing/2014/main" id="{884824AA-9089-B987-33BF-7EECD19AD30E}"/>
              </a:ext>
            </a:extLst>
          </p:cNvPr>
          <p:cNvSpPr>
            <a:spLocks noGrp="1"/>
          </p:cNvSpPr>
          <p:nvPr>
            <p:ph type="pic" sz="quarter" idx="12" hasCustomPrompt="1"/>
          </p:nvPr>
        </p:nvSpPr>
        <p:spPr>
          <a:xfrm>
            <a:off x="7947413" y="2"/>
            <a:ext cx="4244588" cy="6858001"/>
          </a:xfrm>
          <a:custGeom>
            <a:avLst/>
            <a:gdLst>
              <a:gd name="connsiteX0" fmla="*/ 0 w 6350000"/>
              <a:gd name="connsiteY0" fmla="*/ 0 h 13716001"/>
              <a:gd name="connsiteX1" fmla="*/ 6350000 w 6350000"/>
              <a:gd name="connsiteY1" fmla="*/ 0 h 13716001"/>
              <a:gd name="connsiteX2" fmla="*/ 6350000 w 6350000"/>
              <a:gd name="connsiteY2" fmla="*/ 13716001 h 13716001"/>
              <a:gd name="connsiteX3" fmla="*/ 0 w 6350000"/>
              <a:gd name="connsiteY3" fmla="*/ 13716001 h 13716001"/>
            </a:gdLst>
            <a:ahLst/>
            <a:cxnLst>
              <a:cxn ang="0">
                <a:pos x="connsiteX0" y="connsiteY0"/>
              </a:cxn>
              <a:cxn ang="0">
                <a:pos x="connsiteX1" y="connsiteY1"/>
              </a:cxn>
              <a:cxn ang="0">
                <a:pos x="connsiteX2" y="connsiteY2"/>
              </a:cxn>
              <a:cxn ang="0">
                <a:pos x="connsiteX3" y="connsiteY3"/>
              </a:cxn>
            </a:cxnLst>
            <a:rect l="l" t="t" r="r" b="b"/>
            <a:pathLst>
              <a:path w="6350000" h="13716001">
                <a:moveTo>
                  <a:pt x="0" y="0"/>
                </a:moveTo>
                <a:lnTo>
                  <a:pt x="6350000" y="0"/>
                </a:lnTo>
                <a:lnTo>
                  <a:pt x="6350000" y="13716001"/>
                </a:lnTo>
                <a:lnTo>
                  <a:pt x="0" y="13716001"/>
                </a:lnTo>
                <a:close/>
              </a:path>
            </a:pathLst>
          </a:custGeom>
          <a:solidFill>
            <a:srgbClr val="005595"/>
          </a:solidFill>
        </p:spPr>
        <p:txBody>
          <a:bodyPr wrap="square" anchor="ctr">
            <a:noAutofit/>
          </a:bodyPr>
          <a:lstStyle>
            <a:lvl1pPr>
              <a:defRPr sz="400">
                <a:solidFill>
                  <a:srgbClr val="005595"/>
                </a:solidFill>
              </a:defRPr>
            </a:lvl1pPr>
          </a:lstStyle>
          <a:p>
            <a:r>
              <a:rPr lang="en-MN"/>
              <a:t>+</a:t>
            </a:r>
          </a:p>
        </p:txBody>
      </p:sp>
      <p:sp>
        <p:nvSpPr>
          <p:cNvPr id="9" name="Text Placeholder 2">
            <a:extLst>
              <a:ext uri="{FF2B5EF4-FFF2-40B4-BE49-F238E27FC236}">
                <a16:creationId xmlns:a16="http://schemas.microsoft.com/office/drawing/2014/main" id="{B17E0ACB-7980-E9AC-5EFE-F9A823E06806}"/>
              </a:ext>
            </a:extLst>
          </p:cNvPr>
          <p:cNvSpPr>
            <a:spLocks noGrp="1"/>
          </p:cNvSpPr>
          <p:nvPr>
            <p:ph type="body" idx="50" hasCustomPrompt="1"/>
          </p:nvPr>
        </p:nvSpPr>
        <p:spPr>
          <a:xfrm>
            <a:off x="966381" y="1358362"/>
            <a:ext cx="6771693" cy="730260"/>
          </a:xfrm>
          <a:prstGeom prst="rect">
            <a:avLst/>
          </a:prstGeom>
        </p:spPr>
        <p:txBody>
          <a:bodyPr>
            <a:normAutofit/>
          </a:bodyPr>
          <a:lstStyle>
            <a:lvl1pPr marL="0" indent="0">
              <a:buNone/>
              <a:defRPr sz="1649">
                <a:solidFill>
                  <a:schemeClr val="tx1">
                    <a:tint val="75000"/>
                  </a:schemeClr>
                </a:solidFill>
              </a:defRPr>
            </a:lvl1pPr>
            <a:lvl2pPr marL="457185" indent="0">
              <a:buNone/>
              <a:defRPr sz="2000">
                <a:solidFill>
                  <a:schemeClr val="tx1">
                    <a:tint val="75000"/>
                  </a:schemeClr>
                </a:solidFill>
              </a:defRPr>
            </a:lvl2pPr>
            <a:lvl3pPr marL="914370" indent="0">
              <a:buNone/>
              <a:defRPr sz="1801">
                <a:solidFill>
                  <a:schemeClr val="tx1">
                    <a:tint val="75000"/>
                  </a:schemeClr>
                </a:solidFill>
              </a:defRPr>
            </a:lvl3pPr>
            <a:lvl4pPr marL="1371555" indent="0">
              <a:buNone/>
              <a:defRPr sz="1600">
                <a:solidFill>
                  <a:schemeClr val="tx1">
                    <a:tint val="75000"/>
                  </a:schemeClr>
                </a:solidFill>
              </a:defRPr>
            </a:lvl4pPr>
            <a:lvl5pPr marL="1828741" indent="0">
              <a:buNone/>
              <a:defRPr sz="1600">
                <a:solidFill>
                  <a:schemeClr val="tx1">
                    <a:tint val="75000"/>
                  </a:schemeClr>
                </a:solidFill>
              </a:defRPr>
            </a:lvl5pPr>
            <a:lvl6pPr marL="2285926" indent="0">
              <a:buNone/>
              <a:defRPr sz="1600">
                <a:solidFill>
                  <a:schemeClr val="tx1">
                    <a:tint val="75000"/>
                  </a:schemeClr>
                </a:solidFill>
              </a:defRPr>
            </a:lvl6pPr>
            <a:lvl7pPr marL="2743111" indent="0">
              <a:buNone/>
              <a:defRPr sz="1600">
                <a:solidFill>
                  <a:schemeClr val="tx1">
                    <a:tint val="75000"/>
                  </a:schemeClr>
                </a:solidFill>
              </a:defRPr>
            </a:lvl7pPr>
            <a:lvl8pPr marL="3200296" indent="0">
              <a:buNone/>
              <a:defRPr sz="1600">
                <a:solidFill>
                  <a:schemeClr val="tx1">
                    <a:tint val="75000"/>
                  </a:schemeClr>
                </a:solidFill>
              </a:defRPr>
            </a:lvl8pPr>
            <a:lvl9pPr marL="3657481" indent="0">
              <a:buNone/>
              <a:defRPr sz="1600">
                <a:solidFill>
                  <a:schemeClr val="tx1">
                    <a:tint val="75000"/>
                  </a:schemeClr>
                </a:solidFill>
              </a:defRPr>
            </a:lvl9pPr>
          </a:lstStyle>
          <a:p>
            <a:pPr lvl="0"/>
            <a:r>
              <a:rPr lang="en-US"/>
              <a:t>Click to edit text</a:t>
            </a:r>
          </a:p>
        </p:txBody>
      </p:sp>
    </p:spTree>
    <p:extLst>
      <p:ext uri="{BB962C8B-B14F-4D97-AF65-F5344CB8AC3E}">
        <p14:creationId xmlns:p14="http://schemas.microsoft.com/office/powerpoint/2010/main" val="2045295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750"/>
                                        <p:tgtEl>
                                          <p:spTgt spid="5"/>
                                        </p:tgtEl>
                                      </p:cBhvr>
                                    </p:animEffect>
                                  </p:childTnLst>
                                </p:cTn>
                              </p:par>
                              <p:par>
                                <p:cTn id="8" presetID="22" presetClass="entr" presetSubtype="1" fill="hold" grpId="0" nodeType="withEffect">
                                  <p:stCondLst>
                                    <p:cond delay="180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tmplLst>
          <p:tmpl>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750"/>
                        <p:tgtEl>
                          <p:spTgt spid="5"/>
                        </p:tgtEl>
                      </p:cBhvr>
                    </p:animEffect>
                  </p:childTnLst>
                </p:cTn>
              </p:par>
            </p:tnLst>
          </p:tmpl>
        </p:tmplLst>
      </p:bldP>
      <p:bldP spid="3" grpId="0" animBg="1"/>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74829-408E-7863-5098-A1E3AD6FDE20}"/>
              </a:ext>
            </a:extLst>
          </p:cNvPr>
          <p:cNvSpPr>
            <a:spLocks noGrp="1"/>
          </p:cNvSpPr>
          <p:nvPr>
            <p:ph type="title" hasCustomPrompt="1"/>
          </p:nvPr>
        </p:nvSpPr>
        <p:spPr>
          <a:xfrm>
            <a:off x="963226" y="580644"/>
            <a:ext cx="10270399" cy="457200"/>
          </a:xfrm>
          <a:prstGeom prst="rect">
            <a:avLst/>
          </a:prstGeom>
        </p:spPr>
        <p:txBody>
          <a:bodyPr anchor="b"/>
          <a:lstStyle/>
          <a:p>
            <a:r>
              <a:rPr lang="en-US"/>
              <a:t>Click to edit slide title</a:t>
            </a:r>
          </a:p>
        </p:txBody>
      </p:sp>
      <p:sp>
        <p:nvSpPr>
          <p:cNvPr id="5" name="Line">
            <a:extLst>
              <a:ext uri="{FF2B5EF4-FFF2-40B4-BE49-F238E27FC236}">
                <a16:creationId xmlns:a16="http://schemas.microsoft.com/office/drawing/2014/main" id="{4C9CD98F-7EB7-6920-D67B-5F66E7A4F3AB}"/>
              </a:ext>
            </a:extLst>
          </p:cNvPr>
          <p:cNvSpPr>
            <a:spLocks noGrp="1"/>
          </p:cNvSpPr>
          <p:nvPr>
            <p:ph type="body" sz="quarter" idx="47" hasCustomPrompt="1"/>
          </p:nvPr>
        </p:nvSpPr>
        <p:spPr>
          <a:xfrm>
            <a:off x="1014985" y="1102647"/>
            <a:ext cx="916557" cy="45493"/>
          </a:xfrm>
          <a:prstGeom prst="rect">
            <a:avLst/>
          </a:prstGeom>
          <a:solidFill>
            <a:srgbClr val="005595"/>
          </a:solidFill>
          <a:ln>
            <a:solidFill>
              <a:schemeClr val="accent1"/>
            </a:solidFill>
          </a:ln>
        </p:spPr>
        <p:txBody>
          <a:bodyPr lIns="0" tIns="0" rIns="0" bIns="0" anchor="b">
            <a:noAutofit/>
          </a:bodyPr>
          <a:lstStyle>
            <a:lvl1pPr algn="l">
              <a:defRPr lang="en-US" sz="127" dirty="0">
                <a:solidFill>
                  <a:srgbClr val="0A6CD1">
                    <a:alpha val="0"/>
                  </a:srgbClr>
                </a:solidFill>
              </a:defRPr>
            </a:lvl1pPr>
          </a:lstStyle>
          <a:p>
            <a:pPr lvl="0"/>
            <a:r>
              <a:rPr lang="en-US"/>
              <a:t>\</a:t>
            </a:r>
          </a:p>
        </p:txBody>
      </p:sp>
      <p:sp>
        <p:nvSpPr>
          <p:cNvPr id="24" name="TextBox 23">
            <a:extLst>
              <a:ext uri="{FF2B5EF4-FFF2-40B4-BE49-F238E27FC236}">
                <a16:creationId xmlns:a16="http://schemas.microsoft.com/office/drawing/2014/main" id="{266888B9-3B69-CC6C-372D-44854F813AB5}"/>
              </a:ext>
            </a:extLst>
          </p:cNvPr>
          <p:cNvSpPr txBox="1"/>
          <p:nvPr/>
        </p:nvSpPr>
        <p:spPr>
          <a:xfrm>
            <a:off x="7233139" y="-668216"/>
            <a:ext cx="377026" cy="230832"/>
          </a:xfrm>
          <a:prstGeom prst="rect">
            <a:avLst/>
          </a:prstGeom>
          <a:noFill/>
        </p:spPr>
        <p:txBody>
          <a:bodyPr wrap="none" rtlCol="0">
            <a:spAutoFit/>
          </a:bodyPr>
          <a:lstStyle/>
          <a:p>
            <a:r>
              <a:rPr lang="en-AR" sz="900"/>
              <a:t>      </a:t>
            </a:r>
          </a:p>
        </p:txBody>
      </p:sp>
      <p:sp>
        <p:nvSpPr>
          <p:cNvPr id="38" name="Content Placeholder 2">
            <a:extLst>
              <a:ext uri="{FF2B5EF4-FFF2-40B4-BE49-F238E27FC236}">
                <a16:creationId xmlns:a16="http://schemas.microsoft.com/office/drawing/2014/main" id="{FCA2C61F-5913-AD59-1541-C41DD4DA8AD0}"/>
              </a:ext>
            </a:extLst>
          </p:cNvPr>
          <p:cNvSpPr>
            <a:spLocks noGrp="1"/>
          </p:cNvSpPr>
          <p:nvPr>
            <p:ph idx="48"/>
          </p:nvPr>
        </p:nvSpPr>
        <p:spPr>
          <a:xfrm>
            <a:off x="966381" y="2198915"/>
            <a:ext cx="3277379" cy="4010706"/>
          </a:xfrm>
          <a:prstGeom prst="rect">
            <a:avLst/>
          </a:prstGeom>
        </p:spPr>
        <p:txBody>
          <a:bodyPr/>
          <a:lstStyle>
            <a:lvl1pPr marL="0" indent="0">
              <a:buNone/>
              <a:defRPr sz="2000">
                <a:latin typeface="Lato" panose="020F0502020204030203" pitchFamily="34" charset="0"/>
                <a:ea typeface="Lato" panose="020F0502020204030203" pitchFamily="34" charset="0"/>
                <a:cs typeface="Lato" panose="020F0502020204030203" pitchFamily="34" charset="0"/>
              </a:defRPr>
            </a:lvl1pPr>
            <a:lvl2pPr>
              <a:defRPr sz="1500">
                <a:latin typeface="Lato" panose="020F0502020204030203" pitchFamily="34" charset="0"/>
                <a:ea typeface="Lato" panose="020F0502020204030203" pitchFamily="34" charset="0"/>
                <a:cs typeface="Lato" panose="020F0502020204030203" pitchFamily="34" charset="0"/>
              </a:defRPr>
            </a:lvl2pPr>
            <a:lvl3pPr>
              <a:defRPr sz="1249">
                <a:latin typeface="Lato" panose="020F0502020204030203" pitchFamily="34" charset="0"/>
                <a:ea typeface="Lato" panose="020F0502020204030203" pitchFamily="34" charset="0"/>
                <a:cs typeface="Lato" panose="020F0502020204030203" pitchFamily="34" charset="0"/>
              </a:defRPr>
            </a:lvl3pPr>
            <a:lvl4pPr>
              <a:defRPr sz="1001">
                <a:latin typeface="Lato" panose="020F0502020204030203" pitchFamily="34" charset="0"/>
                <a:ea typeface="Lato" panose="020F0502020204030203" pitchFamily="34" charset="0"/>
                <a:cs typeface="Lato" panose="020F0502020204030203" pitchFamily="34" charset="0"/>
              </a:defRPr>
            </a:lvl4pPr>
            <a:lvl5pPr>
              <a:defRPr sz="750">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 name="Content Placeholder 2">
            <a:extLst>
              <a:ext uri="{FF2B5EF4-FFF2-40B4-BE49-F238E27FC236}">
                <a16:creationId xmlns:a16="http://schemas.microsoft.com/office/drawing/2014/main" id="{CC533E47-9AA1-8607-A14A-67C08ADB2129}"/>
              </a:ext>
            </a:extLst>
          </p:cNvPr>
          <p:cNvSpPr>
            <a:spLocks noGrp="1"/>
          </p:cNvSpPr>
          <p:nvPr>
            <p:ph idx="49"/>
          </p:nvPr>
        </p:nvSpPr>
        <p:spPr>
          <a:xfrm>
            <a:off x="4460695" y="2198915"/>
            <a:ext cx="3277379" cy="4010706"/>
          </a:xfrm>
          <a:prstGeom prst="rect">
            <a:avLst/>
          </a:prstGeom>
        </p:spPr>
        <p:txBody>
          <a:bodyPr/>
          <a:lstStyle>
            <a:lvl1pPr marL="0" indent="0">
              <a:buNone/>
              <a:defRPr sz="2000">
                <a:latin typeface="Lato" panose="020F0502020204030203" pitchFamily="34" charset="0"/>
                <a:ea typeface="Lato" panose="020F0502020204030203" pitchFamily="34" charset="0"/>
                <a:cs typeface="Lato" panose="020F0502020204030203" pitchFamily="34" charset="0"/>
              </a:defRPr>
            </a:lvl1pPr>
            <a:lvl2pPr>
              <a:defRPr sz="1500">
                <a:latin typeface="Lato" panose="020F0502020204030203" pitchFamily="34" charset="0"/>
                <a:ea typeface="Lato" panose="020F0502020204030203" pitchFamily="34" charset="0"/>
                <a:cs typeface="Lato" panose="020F0502020204030203" pitchFamily="34" charset="0"/>
              </a:defRPr>
            </a:lvl2pPr>
            <a:lvl3pPr>
              <a:defRPr sz="1249">
                <a:latin typeface="Lato" panose="020F0502020204030203" pitchFamily="34" charset="0"/>
                <a:ea typeface="Lato" panose="020F0502020204030203" pitchFamily="34" charset="0"/>
                <a:cs typeface="Lato" panose="020F0502020204030203" pitchFamily="34" charset="0"/>
              </a:defRPr>
            </a:lvl3pPr>
            <a:lvl4pPr>
              <a:defRPr sz="1001">
                <a:latin typeface="Lato" panose="020F0502020204030203" pitchFamily="34" charset="0"/>
                <a:ea typeface="Lato" panose="020F0502020204030203" pitchFamily="34" charset="0"/>
                <a:cs typeface="Lato" panose="020F0502020204030203" pitchFamily="34" charset="0"/>
              </a:defRPr>
            </a:lvl4pPr>
            <a:lvl5pPr>
              <a:defRPr sz="750">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a:extLst>
              <a:ext uri="{FF2B5EF4-FFF2-40B4-BE49-F238E27FC236}">
                <a16:creationId xmlns:a16="http://schemas.microsoft.com/office/drawing/2014/main" id="{B17E0ACB-7980-E9AC-5EFE-F9A823E06806}"/>
              </a:ext>
            </a:extLst>
          </p:cNvPr>
          <p:cNvSpPr>
            <a:spLocks noGrp="1"/>
          </p:cNvSpPr>
          <p:nvPr>
            <p:ph type="body" idx="50" hasCustomPrompt="1"/>
          </p:nvPr>
        </p:nvSpPr>
        <p:spPr>
          <a:xfrm>
            <a:off x="966380" y="1358362"/>
            <a:ext cx="10262853" cy="730260"/>
          </a:xfrm>
          <a:prstGeom prst="rect">
            <a:avLst/>
          </a:prstGeom>
        </p:spPr>
        <p:txBody>
          <a:bodyPr>
            <a:normAutofit/>
          </a:bodyPr>
          <a:lstStyle>
            <a:lvl1pPr marL="0" indent="0">
              <a:buNone/>
              <a:defRPr sz="1649">
                <a:solidFill>
                  <a:schemeClr val="tx1">
                    <a:tint val="75000"/>
                  </a:schemeClr>
                </a:solidFill>
              </a:defRPr>
            </a:lvl1pPr>
            <a:lvl2pPr marL="457185" indent="0">
              <a:buNone/>
              <a:defRPr sz="2000">
                <a:solidFill>
                  <a:schemeClr val="tx1">
                    <a:tint val="75000"/>
                  </a:schemeClr>
                </a:solidFill>
              </a:defRPr>
            </a:lvl2pPr>
            <a:lvl3pPr marL="914370" indent="0">
              <a:buNone/>
              <a:defRPr sz="1801">
                <a:solidFill>
                  <a:schemeClr val="tx1">
                    <a:tint val="75000"/>
                  </a:schemeClr>
                </a:solidFill>
              </a:defRPr>
            </a:lvl3pPr>
            <a:lvl4pPr marL="1371555" indent="0">
              <a:buNone/>
              <a:defRPr sz="1600">
                <a:solidFill>
                  <a:schemeClr val="tx1">
                    <a:tint val="75000"/>
                  </a:schemeClr>
                </a:solidFill>
              </a:defRPr>
            </a:lvl4pPr>
            <a:lvl5pPr marL="1828741" indent="0">
              <a:buNone/>
              <a:defRPr sz="1600">
                <a:solidFill>
                  <a:schemeClr val="tx1">
                    <a:tint val="75000"/>
                  </a:schemeClr>
                </a:solidFill>
              </a:defRPr>
            </a:lvl5pPr>
            <a:lvl6pPr marL="2285926" indent="0">
              <a:buNone/>
              <a:defRPr sz="1600">
                <a:solidFill>
                  <a:schemeClr val="tx1">
                    <a:tint val="75000"/>
                  </a:schemeClr>
                </a:solidFill>
              </a:defRPr>
            </a:lvl6pPr>
            <a:lvl7pPr marL="2743111" indent="0">
              <a:buNone/>
              <a:defRPr sz="1600">
                <a:solidFill>
                  <a:schemeClr val="tx1">
                    <a:tint val="75000"/>
                  </a:schemeClr>
                </a:solidFill>
              </a:defRPr>
            </a:lvl7pPr>
            <a:lvl8pPr marL="3200296" indent="0">
              <a:buNone/>
              <a:defRPr sz="1600">
                <a:solidFill>
                  <a:schemeClr val="tx1">
                    <a:tint val="75000"/>
                  </a:schemeClr>
                </a:solidFill>
              </a:defRPr>
            </a:lvl8pPr>
            <a:lvl9pPr marL="3657481" indent="0">
              <a:buNone/>
              <a:defRPr sz="1600">
                <a:solidFill>
                  <a:schemeClr val="tx1">
                    <a:tint val="75000"/>
                  </a:schemeClr>
                </a:solidFill>
              </a:defRPr>
            </a:lvl9pPr>
          </a:lstStyle>
          <a:p>
            <a:pPr lvl="0"/>
            <a:r>
              <a:rPr lang="en-US"/>
              <a:t>Click to edit text</a:t>
            </a:r>
          </a:p>
        </p:txBody>
      </p:sp>
      <p:sp>
        <p:nvSpPr>
          <p:cNvPr id="4" name="Content Placeholder 2">
            <a:extLst>
              <a:ext uri="{FF2B5EF4-FFF2-40B4-BE49-F238E27FC236}">
                <a16:creationId xmlns:a16="http://schemas.microsoft.com/office/drawing/2014/main" id="{CE237059-1591-26F1-032E-9F0181C95054}"/>
              </a:ext>
            </a:extLst>
          </p:cNvPr>
          <p:cNvSpPr>
            <a:spLocks noGrp="1"/>
          </p:cNvSpPr>
          <p:nvPr>
            <p:ph idx="51"/>
          </p:nvPr>
        </p:nvSpPr>
        <p:spPr>
          <a:xfrm>
            <a:off x="7951854" y="2198915"/>
            <a:ext cx="3277379" cy="4010706"/>
          </a:xfrm>
          <a:prstGeom prst="rect">
            <a:avLst/>
          </a:prstGeom>
        </p:spPr>
        <p:txBody>
          <a:bodyPr/>
          <a:lstStyle>
            <a:lvl1pPr marL="0" indent="0">
              <a:buNone/>
              <a:defRPr sz="2000">
                <a:latin typeface="Lato" panose="020F0502020204030203" pitchFamily="34" charset="0"/>
                <a:ea typeface="Lato" panose="020F0502020204030203" pitchFamily="34" charset="0"/>
                <a:cs typeface="Lato" panose="020F0502020204030203" pitchFamily="34" charset="0"/>
              </a:defRPr>
            </a:lvl1pPr>
            <a:lvl2pPr>
              <a:defRPr sz="1500">
                <a:latin typeface="Lato" panose="020F0502020204030203" pitchFamily="34" charset="0"/>
                <a:ea typeface="Lato" panose="020F0502020204030203" pitchFamily="34" charset="0"/>
                <a:cs typeface="Lato" panose="020F0502020204030203" pitchFamily="34" charset="0"/>
              </a:defRPr>
            </a:lvl2pPr>
            <a:lvl3pPr>
              <a:defRPr sz="1249">
                <a:latin typeface="Lato" panose="020F0502020204030203" pitchFamily="34" charset="0"/>
                <a:ea typeface="Lato" panose="020F0502020204030203" pitchFamily="34" charset="0"/>
                <a:cs typeface="Lato" panose="020F0502020204030203" pitchFamily="34" charset="0"/>
              </a:defRPr>
            </a:lvl3pPr>
            <a:lvl4pPr>
              <a:defRPr sz="1001">
                <a:latin typeface="Lato" panose="020F0502020204030203" pitchFamily="34" charset="0"/>
                <a:ea typeface="Lato" panose="020F0502020204030203" pitchFamily="34" charset="0"/>
                <a:cs typeface="Lato" panose="020F0502020204030203" pitchFamily="34" charset="0"/>
              </a:defRPr>
            </a:lvl4pPr>
            <a:lvl5pPr>
              <a:defRPr sz="750">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1047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tmplLst>
          <p:tmpl>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750"/>
                        <p:tgtEl>
                          <p:spTgt spid="5"/>
                        </p:tgtEl>
                      </p:cBhvr>
                    </p:animEffect>
                  </p:childTnLst>
                </p:cTn>
              </p:par>
            </p:tnLst>
          </p:tmpl>
        </p:tmplLst>
      </p:bldP>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74829-408E-7863-5098-A1E3AD6FDE20}"/>
              </a:ext>
            </a:extLst>
          </p:cNvPr>
          <p:cNvSpPr>
            <a:spLocks noGrp="1"/>
          </p:cNvSpPr>
          <p:nvPr>
            <p:ph type="title" hasCustomPrompt="1"/>
          </p:nvPr>
        </p:nvSpPr>
        <p:spPr>
          <a:xfrm>
            <a:off x="4447531" y="580644"/>
            <a:ext cx="6786094" cy="457200"/>
          </a:xfrm>
          <a:prstGeom prst="rect">
            <a:avLst/>
          </a:prstGeom>
        </p:spPr>
        <p:txBody>
          <a:bodyPr anchor="b"/>
          <a:lstStyle>
            <a:lvl1pPr algn="r">
              <a:defRPr/>
            </a:lvl1pPr>
          </a:lstStyle>
          <a:p>
            <a:r>
              <a:rPr lang="en-US"/>
              <a:t>Click to edit slide title</a:t>
            </a:r>
          </a:p>
        </p:txBody>
      </p:sp>
      <p:sp>
        <p:nvSpPr>
          <p:cNvPr id="5" name="Line">
            <a:extLst>
              <a:ext uri="{FF2B5EF4-FFF2-40B4-BE49-F238E27FC236}">
                <a16:creationId xmlns:a16="http://schemas.microsoft.com/office/drawing/2014/main" id="{4C9CD98F-7EB7-6920-D67B-5F66E7A4F3AB}"/>
              </a:ext>
            </a:extLst>
          </p:cNvPr>
          <p:cNvSpPr>
            <a:spLocks noGrp="1"/>
          </p:cNvSpPr>
          <p:nvPr>
            <p:ph type="body" sz="quarter" idx="47" hasCustomPrompt="1"/>
          </p:nvPr>
        </p:nvSpPr>
        <p:spPr>
          <a:xfrm>
            <a:off x="10270273" y="1102647"/>
            <a:ext cx="916557" cy="45493"/>
          </a:xfrm>
          <a:prstGeom prst="rect">
            <a:avLst/>
          </a:prstGeom>
          <a:solidFill>
            <a:srgbClr val="005595"/>
          </a:solidFill>
          <a:ln>
            <a:solidFill>
              <a:schemeClr val="accent1"/>
            </a:solidFill>
          </a:ln>
        </p:spPr>
        <p:txBody>
          <a:bodyPr lIns="0" tIns="0" rIns="0" bIns="0" anchor="b">
            <a:noAutofit/>
          </a:bodyPr>
          <a:lstStyle>
            <a:lvl1pPr algn="l">
              <a:defRPr lang="en-US" sz="127" dirty="0">
                <a:solidFill>
                  <a:srgbClr val="0A6CD1">
                    <a:alpha val="0"/>
                  </a:srgbClr>
                </a:solidFill>
              </a:defRPr>
            </a:lvl1pPr>
          </a:lstStyle>
          <a:p>
            <a:pPr lvl="0"/>
            <a:r>
              <a:rPr lang="en-US"/>
              <a:t>\</a:t>
            </a:r>
          </a:p>
        </p:txBody>
      </p:sp>
      <p:sp>
        <p:nvSpPr>
          <p:cNvPr id="24" name="TextBox 23">
            <a:extLst>
              <a:ext uri="{FF2B5EF4-FFF2-40B4-BE49-F238E27FC236}">
                <a16:creationId xmlns:a16="http://schemas.microsoft.com/office/drawing/2014/main" id="{266888B9-3B69-CC6C-372D-44854F813AB5}"/>
              </a:ext>
            </a:extLst>
          </p:cNvPr>
          <p:cNvSpPr txBox="1"/>
          <p:nvPr/>
        </p:nvSpPr>
        <p:spPr>
          <a:xfrm>
            <a:off x="7233139" y="-668216"/>
            <a:ext cx="377026" cy="230832"/>
          </a:xfrm>
          <a:prstGeom prst="rect">
            <a:avLst/>
          </a:prstGeom>
          <a:noFill/>
        </p:spPr>
        <p:txBody>
          <a:bodyPr wrap="none" rtlCol="0">
            <a:spAutoFit/>
          </a:bodyPr>
          <a:lstStyle/>
          <a:p>
            <a:r>
              <a:rPr lang="en-AR" sz="900"/>
              <a:t>      </a:t>
            </a:r>
          </a:p>
        </p:txBody>
      </p:sp>
      <p:sp>
        <p:nvSpPr>
          <p:cNvPr id="38" name="Content Placeholder 2">
            <a:extLst>
              <a:ext uri="{FF2B5EF4-FFF2-40B4-BE49-F238E27FC236}">
                <a16:creationId xmlns:a16="http://schemas.microsoft.com/office/drawing/2014/main" id="{FCA2C61F-5913-AD59-1541-C41DD4DA8AD0}"/>
              </a:ext>
            </a:extLst>
          </p:cNvPr>
          <p:cNvSpPr>
            <a:spLocks noGrp="1"/>
          </p:cNvSpPr>
          <p:nvPr>
            <p:ph idx="48"/>
          </p:nvPr>
        </p:nvSpPr>
        <p:spPr>
          <a:xfrm>
            <a:off x="4447530" y="2198915"/>
            <a:ext cx="3277379" cy="4010706"/>
          </a:xfrm>
          <a:prstGeom prst="rect">
            <a:avLst/>
          </a:prstGeom>
        </p:spPr>
        <p:txBody>
          <a:bodyPr/>
          <a:lstStyle>
            <a:lvl1pPr marL="0" indent="0">
              <a:buNone/>
              <a:defRPr sz="2000">
                <a:latin typeface="Lato" panose="020F0502020204030203" pitchFamily="34" charset="0"/>
                <a:ea typeface="Lato" panose="020F0502020204030203" pitchFamily="34" charset="0"/>
                <a:cs typeface="Lato" panose="020F0502020204030203" pitchFamily="34" charset="0"/>
              </a:defRPr>
            </a:lvl1pPr>
            <a:lvl2pPr>
              <a:defRPr sz="1500">
                <a:latin typeface="Lato" panose="020F0502020204030203" pitchFamily="34" charset="0"/>
                <a:ea typeface="Lato" panose="020F0502020204030203" pitchFamily="34" charset="0"/>
                <a:cs typeface="Lato" panose="020F0502020204030203" pitchFamily="34" charset="0"/>
              </a:defRPr>
            </a:lvl2pPr>
            <a:lvl3pPr>
              <a:defRPr sz="1249">
                <a:latin typeface="Lato" panose="020F0502020204030203" pitchFamily="34" charset="0"/>
                <a:ea typeface="Lato" panose="020F0502020204030203" pitchFamily="34" charset="0"/>
                <a:cs typeface="Lato" panose="020F0502020204030203" pitchFamily="34" charset="0"/>
              </a:defRPr>
            </a:lvl3pPr>
            <a:lvl4pPr>
              <a:defRPr sz="1001">
                <a:latin typeface="Lato" panose="020F0502020204030203" pitchFamily="34" charset="0"/>
                <a:ea typeface="Lato" panose="020F0502020204030203" pitchFamily="34" charset="0"/>
                <a:cs typeface="Lato" panose="020F0502020204030203" pitchFamily="34" charset="0"/>
              </a:defRPr>
            </a:lvl4pPr>
            <a:lvl5pPr>
              <a:defRPr sz="750">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 name="Content Placeholder 2">
            <a:extLst>
              <a:ext uri="{FF2B5EF4-FFF2-40B4-BE49-F238E27FC236}">
                <a16:creationId xmlns:a16="http://schemas.microsoft.com/office/drawing/2014/main" id="{CC533E47-9AA1-8607-A14A-67C08ADB2129}"/>
              </a:ext>
            </a:extLst>
          </p:cNvPr>
          <p:cNvSpPr>
            <a:spLocks noGrp="1"/>
          </p:cNvSpPr>
          <p:nvPr>
            <p:ph idx="49"/>
          </p:nvPr>
        </p:nvSpPr>
        <p:spPr>
          <a:xfrm>
            <a:off x="7941845" y="2198915"/>
            <a:ext cx="3277379" cy="4010706"/>
          </a:xfrm>
          <a:prstGeom prst="rect">
            <a:avLst/>
          </a:prstGeom>
        </p:spPr>
        <p:txBody>
          <a:bodyPr/>
          <a:lstStyle>
            <a:lvl1pPr marL="0" indent="0">
              <a:buNone/>
              <a:defRPr sz="2000">
                <a:latin typeface="Lato" panose="020F0502020204030203" pitchFamily="34" charset="0"/>
                <a:ea typeface="Lato" panose="020F0502020204030203" pitchFamily="34" charset="0"/>
                <a:cs typeface="Lato" panose="020F0502020204030203" pitchFamily="34" charset="0"/>
              </a:defRPr>
            </a:lvl1pPr>
            <a:lvl2pPr>
              <a:defRPr sz="1500">
                <a:latin typeface="Lato" panose="020F0502020204030203" pitchFamily="34" charset="0"/>
                <a:ea typeface="Lato" panose="020F0502020204030203" pitchFamily="34" charset="0"/>
                <a:cs typeface="Lato" panose="020F0502020204030203" pitchFamily="34" charset="0"/>
              </a:defRPr>
            </a:lvl2pPr>
            <a:lvl3pPr>
              <a:defRPr sz="1249">
                <a:latin typeface="Lato" panose="020F0502020204030203" pitchFamily="34" charset="0"/>
                <a:ea typeface="Lato" panose="020F0502020204030203" pitchFamily="34" charset="0"/>
                <a:cs typeface="Lato" panose="020F0502020204030203" pitchFamily="34" charset="0"/>
              </a:defRPr>
            </a:lvl3pPr>
            <a:lvl4pPr>
              <a:defRPr sz="1001">
                <a:latin typeface="Lato" panose="020F0502020204030203" pitchFamily="34" charset="0"/>
                <a:ea typeface="Lato" panose="020F0502020204030203" pitchFamily="34" charset="0"/>
                <a:cs typeface="Lato" panose="020F0502020204030203" pitchFamily="34" charset="0"/>
              </a:defRPr>
            </a:lvl4pPr>
            <a:lvl5pPr>
              <a:defRPr sz="750">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7">
            <a:extLst>
              <a:ext uri="{FF2B5EF4-FFF2-40B4-BE49-F238E27FC236}">
                <a16:creationId xmlns:a16="http://schemas.microsoft.com/office/drawing/2014/main" id="{884824AA-9089-B987-33BF-7EECD19AD30E}"/>
              </a:ext>
            </a:extLst>
          </p:cNvPr>
          <p:cNvSpPr>
            <a:spLocks noGrp="1"/>
          </p:cNvSpPr>
          <p:nvPr>
            <p:ph type="pic" sz="quarter" idx="12" hasCustomPrompt="1"/>
          </p:nvPr>
        </p:nvSpPr>
        <p:spPr>
          <a:xfrm>
            <a:off x="10121" y="16330"/>
            <a:ext cx="4244588" cy="6858001"/>
          </a:xfrm>
          <a:custGeom>
            <a:avLst/>
            <a:gdLst>
              <a:gd name="connsiteX0" fmla="*/ 0 w 6350000"/>
              <a:gd name="connsiteY0" fmla="*/ 0 h 13716001"/>
              <a:gd name="connsiteX1" fmla="*/ 6350000 w 6350000"/>
              <a:gd name="connsiteY1" fmla="*/ 0 h 13716001"/>
              <a:gd name="connsiteX2" fmla="*/ 6350000 w 6350000"/>
              <a:gd name="connsiteY2" fmla="*/ 13716001 h 13716001"/>
              <a:gd name="connsiteX3" fmla="*/ 0 w 6350000"/>
              <a:gd name="connsiteY3" fmla="*/ 13716001 h 13716001"/>
            </a:gdLst>
            <a:ahLst/>
            <a:cxnLst>
              <a:cxn ang="0">
                <a:pos x="connsiteX0" y="connsiteY0"/>
              </a:cxn>
              <a:cxn ang="0">
                <a:pos x="connsiteX1" y="connsiteY1"/>
              </a:cxn>
              <a:cxn ang="0">
                <a:pos x="connsiteX2" y="connsiteY2"/>
              </a:cxn>
              <a:cxn ang="0">
                <a:pos x="connsiteX3" y="connsiteY3"/>
              </a:cxn>
            </a:cxnLst>
            <a:rect l="l" t="t" r="r" b="b"/>
            <a:pathLst>
              <a:path w="6350000" h="13716001">
                <a:moveTo>
                  <a:pt x="0" y="0"/>
                </a:moveTo>
                <a:lnTo>
                  <a:pt x="6350000" y="0"/>
                </a:lnTo>
                <a:lnTo>
                  <a:pt x="6350000" y="13716001"/>
                </a:lnTo>
                <a:lnTo>
                  <a:pt x="0" y="13716001"/>
                </a:lnTo>
                <a:close/>
              </a:path>
            </a:pathLst>
          </a:custGeom>
          <a:solidFill>
            <a:srgbClr val="005595"/>
          </a:solidFill>
        </p:spPr>
        <p:txBody>
          <a:bodyPr wrap="square" anchor="ctr">
            <a:noAutofit/>
          </a:bodyPr>
          <a:lstStyle>
            <a:lvl1pPr>
              <a:defRPr sz="400">
                <a:solidFill>
                  <a:srgbClr val="005595"/>
                </a:solidFill>
              </a:defRPr>
            </a:lvl1pPr>
          </a:lstStyle>
          <a:p>
            <a:r>
              <a:rPr lang="en-MN"/>
              <a:t>+</a:t>
            </a:r>
          </a:p>
        </p:txBody>
      </p:sp>
      <p:sp>
        <p:nvSpPr>
          <p:cNvPr id="9" name="Text Placeholder 2">
            <a:extLst>
              <a:ext uri="{FF2B5EF4-FFF2-40B4-BE49-F238E27FC236}">
                <a16:creationId xmlns:a16="http://schemas.microsoft.com/office/drawing/2014/main" id="{B17E0ACB-7980-E9AC-5EFE-F9A823E06806}"/>
              </a:ext>
            </a:extLst>
          </p:cNvPr>
          <p:cNvSpPr>
            <a:spLocks noGrp="1"/>
          </p:cNvSpPr>
          <p:nvPr>
            <p:ph type="body" idx="50" hasCustomPrompt="1"/>
          </p:nvPr>
        </p:nvSpPr>
        <p:spPr>
          <a:xfrm>
            <a:off x="4447530" y="1358362"/>
            <a:ext cx="6771693" cy="730260"/>
          </a:xfrm>
          <a:prstGeom prst="rect">
            <a:avLst/>
          </a:prstGeom>
        </p:spPr>
        <p:txBody>
          <a:bodyPr>
            <a:normAutofit/>
          </a:bodyPr>
          <a:lstStyle>
            <a:lvl1pPr marL="0" indent="0" algn="r">
              <a:buNone/>
              <a:defRPr sz="1649">
                <a:solidFill>
                  <a:schemeClr val="tx1">
                    <a:tint val="75000"/>
                  </a:schemeClr>
                </a:solidFill>
              </a:defRPr>
            </a:lvl1pPr>
            <a:lvl2pPr marL="457185" indent="0">
              <a:buNone/>
              <a:defRPr sz="2000">
                <a:solidFill>
                  <a:schemeClr val="tx1">
                    <a:tint val="75000"/>
                  </a:schemeClr>
                </a:solidFill>
              </a:defRPr>
            </a:lvl2pPr>
            <a:lvl3pPr marL="914370" indent="0">
              <a:buNone/>
              <a:defRPr sz="1801">
                <a:solidFill>
                  <a:schemeClr val="tx1">
                    <a:tint val="75000"/>
                  </a:schemeClr>
                </a:solidFill>
              </a:defRPr>
            </a:lvl3pPr>
            <a:lvl4pPr marL="1371555" indent="0">
              <a:buNone/>
              <a:defRPr sz="1600">
                <a:solidFill>
                  <a:schemeClr val="tx1">
                    <a:tint val="75000"/>
                  </a:schemeClr>
                </a:solidFill>
              </a:defRPr>
            </a:lvl4pPr>
            <a:lvl5pPr marL="1828741" indent="0">
              <a:buNone/>
              <a:defRPr sz="1600">
                <a:solidFill>
                  <a:schemeClr val="tx1">
                    <a:tint val="75000"/>
                  </a:schemeClr>
                </a:solidFill>
              </a:defRPr>
            </a:lvl5pPr>
            <a:lvl6pPr marL="2285926" indent="0">
              <a:buNone/>
              <a:defRPr sz="1600">
                <a:solidFill>
                  <a:schemeClr val="tx1">
                    <a:tint val="75000"/>
                  </a:schemeClr>
                </a:solidFill>
              </a:defRPr>
            </a:lvl6pPr>
            <a:lvl7pPr marL="2743111" indent="0">
              <a:buNone/>
              <a:defRPr sz="1600">
                <a:solidFill>
                  <a:schemeClr val="tx1">
                    <a:tint val="75000"/>
                  </a:schemeClr>
                </a:solidFill>
              </a:defRPr>
            </a:lvl7pPr>
            <a:lvl8pPr marL="3200296" indent="0">
              <a:buNone/>
              <a:defRPr sz="1600">
                <a:solidFill>
                  <a:schemeClr val="tx1">
                    <a:tint val="75000"/>
                  </a:schemeClr>
                </a:solidFill>
              </a:defRPr>
            </a:lvl8pPr>
            <a:lvl9pPr marL="3657481" indent="0">
              <a:buNone/>
              <a:defRPr sz="1600">
                <a:solidFill>
                  <a:schemeClr val="tx1">
                    <a:tint val="75000"/>
                  </a:schemeClr>
                </a:solidFill>
              </a:defRPr>
            </a:lvl9pPr>
          </a:lstStyle>
          <a:p>
            <a:pPr lvl="0"/>
            <a:r>
              <a:rPr lang="en-US"/>
              <a:t>Click to edit text</a:t>
            </a:r>
          </a:p>
        </p:txBody>
      </p:sp>
    </p:spTree>
    <p:extLst>
      <p:ext uri="{BB962C8B-B14F-4D97-AF65-F5344CB8AC3E}">
        <p14:creationId xmlns:p14="http://schemas.microsoft.com/office/powerpoint/2010/main" val="28368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750"/>
                                        <p:tgtEl>
                                          <p:spTgt spid="5"/>
                                        </p:tgtEl>
                                      </p:cBhvr>
                                    </p:animEffect>
                                  </p:childTnLst>
                                </p:cTn>
                              </p:par>
                              <p:par>
                                <p:cTn id="8" presetID="22" presetClass="entr" presetSubtype="1" fill="hold" grpId="0" nodeType="withEffect">
                                  <p:stCondLst>
                                    <p:cond delay="180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tmplLst>
          <p:tmpl>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750"/>
                        <p:tgtEl>
                          <p:spTgt spid="5"/>
                        </p:tgtEl>
                      </p:cBhvr>
                    </p:animEffect>
                  </p:childTnLst>
                </p:cTn>
              </p:par>
            </p:tnLst>
          </p:tmpl>
        </p:tmplLst>
      </p:bldP>
      <p:bldP spid="3" grpId="0" animBg="1"/>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74829-408E-7863-5098-A1E3AD6FDE20}"/>
              </a:ext>
            </a:extLst>
          </p:cNvPr>
          <p:cNvSpPr>
            <a:spLocks noGrp="1"/>
          </p:cNvSpPr>
          <p:nvPr>
            <p:ph type="title" hasCustomPrompt="1"/>
          </p:nvPr>
        </p:nvSpPr>
        <p:spPr>
          <a:xfrm>
            <a:off x="963226" y="580644"/>
            <a:ext cx="10270399" cy="457200"/>
          </a:xfrm>
          <a:prstGeom prst="rect">
            <a:avLst/>
          </a:prstGeom>
        </p:spPr>
        <p:txBody>
          <a:bodyPr/>
          <a:lstStyle/>
          <a:p>
            <a:r>
              <a:rPr lang="en-US"/>
              <a:t>Click to edit slide title</a:t>
            </a:r>
          </a:p>
        </p:txBody>
      </p:sp>
      <p:sp>
        <p:nvSpPr>
          <p:cNvPr id="5" name="Line">
            <a:extLst>
              <a:ext uri="{FF2B5EF4-FFF2-40B4-BE49-F238E27FC236}">
                <a16:creationId xmlns:a16="http://schemas.microsoft.com/office/drawing/2014/main" id="{4C9CD98F-7EB7-6920-D67B-5F66E7A4F3AB}"/>
              </a:ext>
            </a:extLst>
          </p:cNvPr>
          <p:cNvSpPr>
            <a:spLocks noGrp="1"/>
          </p:cNvSpPr>
          <p:nvPr>
            <p:ph type="body" sz="quarter" idx="47" hasCustomPrompt="1"/>
          </p:nvPr>
        </p:nvSpPr>
        <p:spPr>
          <a:xfrm>
            <a:off x="1014985" y="1102647"/>
            <a:ext cx="916557" cy="45493"/>
          </a:xfrm>
          <a:prstGeom prst="rect">
            <a:avLst/>
          </a:prstGeom>
          <a:solidFill>
            <a:srgbClr val="005595"/>
          </a:solidFill>
          <a:ln>
            <a:solidFill>
              <a:schemeClr val="accent1"/>
            </a:solidFill>
          </a:ln>
        </p:spPr>
        <p:txBody>
          <a:bodyPr lIns="0" tIns="0" rIns="0" bIns="0" anchor="b">
            <a:noAutofit/>
          </a:bodyPr>
          <a:lstStyle>
            <a:lvl1pPr algn="l">
              <a:defRPr lang="en-US" sz="127" dirty="0">
                <a:solidFill>
                  <a:srgbClr val="0A6CD1">
                    <a:alpha val="0"/>
                  </a:srgbClr>
                </a:solidFill>
              </a:defRPr>
            </a:lvl1pPr>
          </a:lstStyle>
          <a:p>
            <a:pPr lvl="0"/>
            <a:r>
              <a:rPr lang="en-US"/>
              <a:t>\</a:t>
            </a:r>
          </a:p>
        </p:txBody>
      </p:sp>
      <p:sp>
        <p:nvSpPr>
          <p:cNvPr id="24" name="TextBox 23">
            <a:extLst>
              <a:ext uri="{FF2B5EF4-FFF2-40B4-BE49-F238E27FC236}">
                <a16:creationId xmlns:a16="http://schemas.microsoft.com/office/drawing/2014/main" id="{266888B9-3B69-CC6C-372D-44854F813AB5}"/>
              </a:ext>
            </a:extLst>
          </p:cNvPr>
          <p:cNvSpPr txBox="1"/>
          <p:nvPr/>
        </p:nvSpPr>
        <p:spPr>
          <a:xfrm>
            <a:off x="7233139" y="-668216"/>
            <a:ext cx="377026" cy="230832"/>
          </a:xfrm>
          <a:prstGeom prst="rect">
            <a:avLst/>
          </a:prstGeom>
          <a:noFill/>
        </p:spPr>
        <p:txBody>
          <a:bodyPr wrap="none" rtlCol="0">
            <a:spAutoFit/>
          </a:bodyPr>
          <a:lstStyle/>
          <a:p>
            <a:r>
              <a:rPr lang="en-AR" sz="900"/>
              <a:t>      </a:t>
            </a:r>
          </a:p>
        </p:txBody>
      </p:sp>
      <p:sp>
        <p:nvSpPr>
          <p:cNvPr id="38" name="Content Placeholder 2">
            <a:extLst>
              <a:ext uri="{FF2B5EF4-FFF2-40B4-BE49-F238E27FC236}">
                <a16:creationId xmlns:a16="http://schemas.microsoft.com/office/drawing/2014/main" id="{FCA2C61F-5913-AD59-1541-C41DD4DA8AD0}"/>
              </a:ext>
            </a:extLst>
          </p:cNvPr>
          <p:cNvSpPr>
            <a:spLocks noGrp="1"/>
          </p:cNvSpPr>
          <p:nvPr>
            <p:ph idx="48"/>
          </p:nvPr>
        </p:nvSpPr>
        <p:spPr>
          <a:xfrm>
            <a:off x="966380" y="2198915"/>
            <a:ext cx="6771693" cy="4010706"/>
          </a:xfrm>
          <a:prstGeom prst="rect">
            <a:avLst/>
          </a:prstGeom>
        </p:spPr>
        <p:txBody>
          <a:bodyPr/>
          <a:lstStyle>
            <a:lvl1pPr marL="0" indent="0">
              <a:buNone/>
              <a:defRPr sz="2000">
                <a:latin typeface="Lato" panose="020F0502020204030203" pitchFamily="34" charset="0"/>
                <a:ea typeface="Lato" panose="020F0502020204030203" pitchFamily="34" charset="0"/>
                <a:cs typeface="Lato" panose="020F0502020204030203" pitchFamily="34" charset="0"/>
              </a:defRPr>
            </a:lvl1pPr>
            <a:lvl2pPr>
              <a:defRPr sz="1500">
                <a:latin typeface="Lato" panose="020F0502020204030203" pitchFamily="34" charset="0"/>
                <a:ea typeface="Lato" panose="020F0502020204030203" pitchFamily="34" charset="0"/>
                <a:cs typeface="Lato" panose="020F0502020204030203" pitchFamily="34" charset="0"/>
              </a:defRPr>
            </a:lvl2pPr>
            <a:lvl3pPr>
              <a:defRPr sz="1249">
                <a:latin typeface="Lato" panose="020F0502020204030203" pitchFamily="34" charset="0"/>
                <a:ea typeface="Lato" panose="020F0502020204030203" pitchFamily="34" charset="0"/>
                <a:cs typeface="Lato" panose="020F0502020204030203" pitchFamily="34" charset="0"/>
              </a:defRPr>
            </a:lvl3pPr>
            <a:lvl4pPr>
              <a:defRPr sz="1001">
                <a:latin typeface="Lato" panose="020F0502020204030203" pitchFamily="34" charset="0"/>
                <a:ea typeface="Lato" panose="020F0502020204030203" pitchFamily="34" charset="0"/>
                <a:cs typeface="Lato" panose="020F0502020204030203" pitchFamily="34" charset="0"/>
              </a:defRPr>
            </a:lvl4pPr>
            <a:lvl5pPr>
              <a:defRPr sz="750">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7">
            <a:extLst>
              <a:ext uri="{FF2B5EF4-FFF2-40B4-BE49-F238E27FC236}">
                <a16:creationId xmlns:a16="http://schemas.microsoft.com/office/drawing/2014/main" id="{884824AA-9089-B987-33BF-7EECD19AD30E}"/>
              </a:ext>
            </a:extLst>
          </p:cNvPr>
          <p:cNvSpPr>
            <a:spLocks noGrp="1"/>
          </p:cNvSpPr>
          <p:nvPr>
            <p:ph type="pic" sz="quarter" idx="12" hasCustomPrompt="1"/>
          </p:nvPr>
        </p:nvSpPr>
        <p:spPr>
          <a:xfrm>
            <a:off x="7947413" y="2"/>
            <a:ext cx="4244588" cy="6858001"/>
          </a:xfrm>
          <a:custGeom>
            <a:avLst/>
            <a:gdLst>
              <a:gd name="connsiteX0" fmla="*/ 0 w 6350000"/>
              <a:gd name="connsiteY0" fmla="*/ 0 h 13716001"/>
              <a:gd name="connsiteX1" fmla="*/ 6350000 w 6350000"/>
              <a:gd name="connsiteY1" fmla="*/ 0 h 13716001"/>
              <a:gd name="connsiteX2" fmla="*/ 6350000 w 6350000"/>
              <a:gd name="connsiteY2" fmla="*/ 13716001 h 13716001"/>
              <a:gd name="connsiteX3" fmla="*/ 0 w 6350000"/>
              <a:gd name="connsiteY3" fmla="*/ 13716001 h 13716001"/>
            </a:gdLst>
            <a:ahLst/>
            <a:cxnLst>
              <a:cxn ang="0">
                <a:pos x="connsiteX0" y="connsiteY0"/>
              </a:cxn>
              <a:cxn ang="0">
                <a:pos x="connsiteX1" y="connsiteY1"/>
              </a:cxn>
              <a:cxn ang="0">
                <a:pos x="connsiteX2" y="connsiteY2"/>
              </a:cxn>
              <a:cxn ang="0">
                <a:pos x="connsiteX3" y="connsiteY3"/>
              </a:cxn>
            </a:cxnLst>
            <a:rect l="l" t="t" r="r" b="b"/>
            <a:pathLst>
              <a:path w="6350000" h="13716001">
                <a:moveTo>
                  <a:pt x="0" y="0"/>
                </a:moveTo>
                <a:lnTo>
                  <a:pt x="6350000" y="0"/>
                </a:lnTo>
                <a:lnTo>
                  <a:pt x="6350000" y="13716001"/>
                </a:lnTo>
                <a:lnTo>
                  <a:pt x="0" y="13716001"/>
                </a:lnTo>
                <a:close/>
              </a:path>
            </a:pathLst>
          </a:custGeom>
          <a:solidFill>
            <a:srgbClr val="005595"/>
          </a:solidFill>
        </p:spPr>
        <p:txBody>
          <a:bodyPr wrap="square" anchor="ctr">
            <a:noAutofit/>
          </a:bodyPr>
          <a:lstStyle>
            <a:lvl1pPr>
              <a:defRPr sz="400">
                <a:solidFill>
                  <a:srgbClr val="005595"/>
                </a:solidFill>
              </a:defRPr>
            </a:lvl1pPr>
          </a:lstStyle>
          <a:p>
            <a:r>
              <a:rPr lang="en-MN"/>
              <a:t>+</a:t>
            </a:r>
          </a:p>
        </p:txBody>
      </p:sp>
      <p:sp>
        <p:nvSpPr>
          <p:cNvPr id="9" name="Text Placeholder 2">
            <a:extLst>
              <a:ext uri="{FF2B5EF4-FFF2-40B4-BE49-F238E27FC236}">
                <a16:creationId xmlns:a16="http://schemas.microsoft.com/office/drawing/2014/main" id="{B17E0ACB-7980-E9AC-5EFE-F9A823E06806}"/>
              </a:ext>
            </a:extLst>
          </p:cNvPr>
          <p:cNvSpPr>
            <a:spLocks noGrp="1"/>
          </p:cNvSpPr>
          <p:nvPr>
            <p:ph type="body" idx="50" hasCustomPrompt="1"/>
          </p:nvPr>
        </p:nvSpPr>
        <p:spPr>
          <a:xfrm>
            <a:off x="966381" y="1358362"/>
            <a:ext cx="6771693" cy="730260"/>
          </a:xfrm>
          <a:prstGeom prst="rect">
            <a:avLst/>
          </a:prstGeom>
        </p:spPr>
        <p:txBody>
          <a:bodyPr>
            <a:normAutofit/>
          </a:bodyPr>
          <a:lstStyle>
            <a:lvl1pPr marL="0" indent="0">
              <a:buNone/>
              <a:defRPr sz="1649">
                <a:solidFill>
                  <a:schemeClr val="tx1">
                    <a:tint val="75000"/>
                  </a:schemeClr>
                </a:solidFill>
              </a:defRPr>
            </a:lvl1pPr>
            <a:lvl2pPr marL="457185" indent="0">
              <a:buNone/>
              <a:defRPr sz="2000">
                <a:solidFill>
                  <a:schemeClr val="tx1">
                    <a:tint val="75000"/>
                  </a:schemeClr>
                </a:solidFill>
              </a:defRPr>
            </a:lvl2pPr>
            <a:lvl3pPr marL="914370" indent="0">
              <a:buNone/>
              <a:defRPr sz="1801">
                <a:solidFill>
                  <a:schemeClr val="tx1">
                    <a:tint val="75000"/>
                  </a:schemeClr>
                </a:solidFill>
              </a:defRPr>
            </a:lvl3pPr>
            <a:lvl4pPr marL="1371555" indent="0">
              <a:buNone/>
              <a:defRPr sz="1600">
                <a:solidFill>
                  <a:schemeClr val="tx1">
                    <a:tint val="75000"/>
                  </a:schemeClr>
                </a:solidFill>
              </a:defRPr>
            </a:lvl4pPr>
            <a:lvl5pPr marL="1828741" indent="0">
              <a:buNone/>
              <a:defRPr sz="1600">
                <a:solidFill>
                  <a:schemeClr val="tx1">
                    <a:tint val="75000"/>
                  </a:schemeClr>
                </a:solidFill>
              </a:defRPr>
            </a:lvl5pPr>
            <a:lvl6pPr marL="2285926" indent="0">
              <a:buNone/>
              <a:defRPr sz="1600">
                <a:solidFill>
                  <a:schemeClr val="tx1">
                    <a:tint val="75000"/>
                  </a:schemeClr>
                </a:solidFill>
              </a:defRPr>
            </a:lvl6pPr>
            <a:lvl7pPr marL="2743111" indent="0">
              <a:buNone/>
              <a:defRPr sz="1600">
                <a:solidFill>
                  <a:schemeClr val="tx1">
                    <a:tint val="75000"/>
                  </a:schemeClr>
                </a:solidFill>
              </a:defRPr>
            </a:lvl7pPr>
            <a:lvl8pPr marL="3200296" indent="0">
              <a:buNone/>
              <a:defRPr sz="1600">
                <a:solidFill>
                  <a:schemeClr val="tx1">
                    <a:tint val="75000"/>
                  </a:schemeClr>
                </a:solidFill>
              </a:defRPr>
            </a:lvl8pPr>
            <a:lvl9pPr marL="3657481" indent="0">
              <a:buNone/>
              <a:defRPr sz="1600">
                <a:solidFill>
                  <a:schemeClr val="tx1">
                    <a:tint val="75000"/>
                  </a:schemeClr>
                </a:solidFill>
              </a:defRPr>
            </a:lvl9pPr>
          </a:lstStyle>
          <a:p>
            <a:pPr lvl="0"/>
            <a:r>
              <a:rPr lang="en-US"/>
              <a:t>Click to edit text</a:t>
            </a:r>
          </a:p>
        </p:txBody>
      </p:sp>
    </p:spTree>
    <p:extLst>
      <p:ext uri="{BB962C8B-B14F-4D97-AF65-F5344CB8AC3E}">
        <p14:creationId xmlns:p14="http://schemas.microsoft.com/office/powerpoint/2010/main" val="328309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750"/>
                                        <p:tgtEl>
                                          <p:spTgt spid="5"/>
                                        </p:tgtEl>
                                      </p:cBhvr>
                                    </p:animEffect>
                                  </p:childTnLst>
                                </p:cTn>
                              </p:par>
                              <p:par>
                                <p:cTn id="8" presetID="22" presetClass="entr" presetSubtype="1" fill="hold" grpId="0" nodeType="withEffect">
                                  <p:stCondLst>
                                    <p:cond delay="180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tmplLst>
          <p:tmpl>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750"/>
                        <p:tgtEl>
                          <p:spTgt spid="5"/>
                        </p:tgtEl>
                      </p:cBhvr>
                    </p:animEffect>
                  </p:childTnLst>
                </p:cTn>
              </p:par>
            </p:tnLst>
          </p:tmpl>
        </p:tmplLst>
      </p:bldP>
      <p:bldP spid="3" grpId="0" animBg="1"/>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1_Content &amp; Popup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74829-408E-7863-5098-A1E3AD6FDE20}"/>
              </a:ext>
            </a:extLst>
          </p:cNvPr>
          <p:cNvSpPr>
            <a:spLocks noGrp="1"/>
          </p:cNvSpPr>
          <p:nvPr>
            <p:ph type="title" hasCustomPrompt="1"/>
          </p:nvPr>
        </p:nvSpPr>
        <p:spPr>
          <a:xfrm>
            <a:off x="920094" y="580644"/>
            <a:ext cx="6291199" cy="457200"/>
          </a:xfrm>
          <a:prstGeom prst="rect">
            <a:avLst/>
          </a:prstGeom>
        </p:spPr>
        <p:txBody>
          <a:bodyPr/>
          <a:lstStyle/>
          <a:p>
            <a:r>
              <a:rPr lang="en-US"/>
              <a:t>Click to edit slide title</a:t>
            </a:r>
          </a:p>
        </p:txBody>
      </p:sp>
      <p:sp>
        <p:nvSpPr>
          <p:cNvPr id="5" name="Content Placeholder 2">
            <a:extLst>
              <a:ext uri="{FF2B5EF4-FFF2-40B4-BE49-F238E27FC236}">
                <a16:creationId xmlns:a16="http://schemas.microsoft.com/office/drawing/2014/main" id="{062FD1C1-A5B0-FE9A-90AD-F3233ADE6F62}"/>
              </a:ext>
            </a:extLst>
          </p:cNvPr>
          <p:cNvSpPr>
            <a:spLocks noGrp="1"/>
          </p:cNvSpPr>
          <p:nvPr>
            <p:ph idx="1"/>
          </p:nvPr>
        </p:nvSpPr>
        <p:spPr>
          <a:xfrm>
            <a:off x="971852" y="1333503"/>
            <a:ext cx="6239440" cy="1759581"/>
          </a:xfrm>
          <a:prstGeom prst="rect">
            <a:avLst/>
          </a:prstGeom>
        </p:spPr>
        <p:txBody>
          <a:bodyPr/>
          <a:lstStyle>
            <a:lvl1pPr marL="0" indent="0">
              <a:buNone/>
              <a:defRPr sz="2000">
                <a:latin typeface="Lato" panose="020F0502020204030203" pitchFamily="34" charset="0"/>
                <a:ea typeface="Lato" panose="020F0502020204030203" pitchFamily="34" charset="0"/>
                <a:cs typeface="Lato" panose="020F0502020204030203" pitchFamily="34" charset="0"/>
              </a:defRPr>
            </a:lvl1pPr>
            <a:lvl2pPr>
              <a:defRPr sz="1500">
                <a:latin typeface="Lato" panose="020F0502020204030203" pitchFamily="34" charset="0"/>
                <a:ea typeface="Lato" panose="020F0502020204030203" pitchFamily="34" charset="0"/>
                <a:cs typeface="Lato" panose="020F0502020204030203" pitchFamily="34" charset="0"/>
              </a:defRPr>
            </a:lvl2pPr>
            <a:lvl3pPr>
              <a:defRPr sz="1249">
                <a:latin typeface="Lato" panose="020F0502020204030203" pitchFamily="34" charset="0"/>
                <a:ea typeface="Lato" panose="020F0502020204030203" pitchFamily="34" charset="0"/>
                <a:cs typeface="Lato" panose="020F0502020204030203" pitchFamily="34" charset="0"/>
              </a:defRPr>
            </a:lvl3pPr>
            <a:lvl4pPr>
              <a:defRPr sz="1001">
                <a:latin typeface="Lato" panose="020F0502020204030203" pitchFamily="34" charset="0"/>
                <a:ea typeface="Lato" panose="020F0502020204030203" pitchFamily="34" charset="0"/>
                <a:cs typeface="Lato" panose="020F0502020204030203" pitchFamily="34" charset="0"/>
              </a:defRPr>
            </a:lvl4pPr>
            <a:lvl5pPr>
              <a:defRPr sz="750">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Line">
            <a:extLst>
              <a:ext uri="{FF2B5EF4-FFF2-40B4-BE49-F238E27FC236}">
                <a16:creationId xmlns:a16="http://schemas.microsoft.com/office/drawing/2014/main" id="{474A924C-DCBE-95AD-22AF-43D98FF8E3BC}"/>
              </a:ext>
            </a:extLst>
          </p:cNvPr>
          <p:cNvSpPr>
            <a:spLocks noGrp="1"/>
          </p:cNvSpPr>
          <p:nvPr>
            <p:ph type="body" sz="quarter" idx="48" hasCustomPrompt="1"/>
          </p:nvPr>
        </p:nvSpPr>
        <p:spPr>
          <a:xfrm>
            <a:off x="1014985" y="1102647"/>
            <a:ext cx="916557" cy="45493"/>
          </a:xfrm>
          <a:prstGeom prst="rect">
            <a:avLst/>
          </a:prstGeom>
          <a:solidFill>
            <a:srgbClr val="005595"/>
          </a:solidFill>
          <a:ln>
            <a:solidFill>
              <a:schemeClr val="accent1"/>
            </a:solidFill>
          </a:ln>
        </p:spPr>
        <p:txBody>
          <a:bodyPr lIns="0" tIns="0" rIns="0" bIns="0" anchor="b">
            <a:noAutofit/>
          </a:bodyPr>
          <a:lstStyle>
            <a:lvl1pPr algn="l">
              <a:defRPr lang="en-US" sz="127" dirty="0">
                <a:solidFill>
                  <a:srgbClr val="0A6CD1">
                    <a:alpha val="0"/>
                  </a:srgbClr>
                </a:solidFill>
              </a:defRPr>
            </a:lvl1pPr>
          </a:lstStyle>
          <a:p>
            <a:pPr lvl="0"/>
            <a:r>
              <a:rPr lang="en-US"/>
              <a:t>\</a:t>
            </a:r>
          </a:p>
        </p:txBody>
      </p:sp>
      <p:sp>
        <p:nvSpPr>
          <p:cNvPr id="4" name="Rectangle 3">
            <a:extLst>
              <a:ext uri="{FF2B5EF4-FFF2-40B4-BE49-F238E27FC236}">
                <a16:creationId xmlns:a16="http://schemas.microsoft.com/office/drawing/2014/main" id="{F97ED40E-13E0-B473-A869-2E8A26ABEBAB}"/>
              </a:ext>
            </a:extLst>
          </p:cNvPr>
          <p:cNvSpPr/>
          <p:nvPr/>
        </p:nvSpPr>
        <p:spPr>
          <a:xfrm>
            <a:off x="7346732" y="2"/>
            <a:ext cx="4845269" cy="6145619"/>
          </a:xfrm>
          <a:prstGeom prst="rect">
            <a:avLst/>
          </a:prstGeom>
          <a:solidFill>
            <a:srgbClr val="2F667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 name="Form">
            <a:extLst>
              <a:ext uri="{FF2B5EF4-FFF2-40B4-BE49-F238E27FC236}">
                <a16:creationId xmlns:a16="http://schemas.microsoft.com/office/drawing/2014/main" id="{651174FE-4DCE-D244-F1C6-2ADFEDE91941}"/>
              </a:ext>
            </a:extLst>
          </p:cNvPr>
          <p:cNvSpPr/>
          <p:nvPr/>
        </p:nvSpPr>
        <p:spPr>
          <a:xfrm>
            <a:off x="789880" y="3205775"/>
            <a:ext cx="11239211" cy="275592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solidFill>
            <a:schemeClr val="bg1">
              <a:lumMod val="95000"/>
            </a:schemeClr>
          </a:solidFill>
          <a:ln w="12700">
            <a:miter lim="400000"/>
          </a:ln>
          <a:effectLst>
            <a:outerShdw blurRad="279400" dist="352842" dir="3943570" rotWithShape="0">
              <a:srgbClr val="5E5E5E">
                <a:alpha val="18019"/>
              </a:srgbClr>
            </a:outerShdw>
          </a:effectLst>
        </p:spPr>
        <p:txBody>
          <a:bodyPr lIns="19050" tIns="19050" rIns="19050" bIns="19050" anchor="ctr"/>
          <a:lstStyle/>
          <a:p>
            <a:pPr>
              <a:spcBef>
                <a:spcPts val="1001"/>
              </a:spcBef>
              <a:defRPr>
                <a:latin typeface="IBM Plex Sans Regular"/>
                <a:ea typeface="IBM Plex Sans Regular"/>
                <a:cs typeface="IBM Plex Sans Regular"/>
                <a:sym typeface="IBM Plex Sans Regular"/>
              </a:defRPr>
            </a:pPr>
            <a:endParaRPr sz="900"/>
          </a:p>
        </p:txBody>
      </p:sp>
      <p:sp>
        <p:nvSpPr>
          <p:cNvPr id="10" name="Rectangle 2">
            <a:extLst>
              <a:ext uri="{FF2B5EF4-FFF2-40B4-BE49-F238E27FC236}">
                <a16:creationId xmlns:a16="http://schemas.microsoft.com/office/drawing/2014/main" id="{0660A4BE-C04D-7DC7-0784-705DACD8152E}"/>
              </a:ext>
            </a:extLst>
          </p:cNvPr>
          <p:cNvSpPr>
            <a:spLocks noChangeArrowheads="1"/>
          </p:cNvSpPr>
          <p:nvPr/>
        </p:nvSpPr>
        <p:spPr bwMode="auto">
          <a:xfrm>
            <a:off x="0" y="-92333"/>
            <a:ext cx="9240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21" tIns="22860" rIns="45721" bIns="22860" numCol="1" anchor="ctr" anchorCtr="0" compatLnSpc="1">
            <a:prstTxWarp prst="textNoShape">
              <a:avLst/>
            </a:prstTxWarp>
            <a:spAutoFit/>
          </a:bodyPr>
          <a:lstStyle/>
          <a:p>
            <a:endParaRPr lang="en-US" sz="900"/>
          </a:p>
        </p:txBody>
      </p:sp>
      <p:sp>
        <p:nvSpPr>
          <p:cNvPr id="14" name="Picture Placeholder 6">
            <a:extLst>
              <a:ext uri="{FF2B5EF4-FFF2-40B4-BE49-F238E27FC236}">
                <a16:creationId xmlns:a16="http://schemas.microsoft.com/office/drawing/2014/main" id="{B5F50250-6B40-D880-D8BA-D3D1E929B91E}"/>
              </a:ext>
            </a:extLst>
          </p:cNvPr>
          <p:cNvSpPr>
            <a:spLocks noGrp="1"/>
          </p:cNvSpPr>
          <p:nvPr>
            <p:ph type="pic" sz="quarter" idx="12" hasCustomPrompt="1"/>
          </p:nvPr>
        </p:nvSpPr>
        <p:spPr>
          <a:xfrm>
            <a:off x="930484" y="3309618"/>
            <a:ext cx="10946326" cy="2550854"/>
          </a:xfrm>
          <a:custGeom>
            <a:avLst/>
            <a:gdLst>
              <a:gd name="connsiteX0" fmla="*/ 0 w 10926895"/>
              <a:gd name="connsiteY0" fmla="*/ 0 h 13716097"/>
              <a:gd name="connsiteX1" fmla="*/ 10926895 w 10926895"/>
              <a:gd name="connsiteY1" fmla="*/ 0 h 13716097"/>
              <a:gd name="connsiteX2" fmla="*/ 10926895 w 10926895"/>
              <a:gd name="connsiteY2" fmla="*/ 13716097 h 13716097"/>
              <a:gd name="connsiteX3" fmla="*/ 0 w 10926895"/>
              <a:gd name="connsiteY3" fmla="*/ 13716097 h 13716097"/>
            </a:gdLst>
            <a:ahLst/>
            <a:cxnLst>
              <a:cxn ang="0">
                <a:pos x="connsiteX0" y="connsiteY0"/>
              </a:cxn>
              <a:cxn ang="0">
                <a:pos x="connsiteX1" y="connsiteY1"/>
              </a:cxn>
              <a:cxn ang="0">
                <a:pos x="connsiteX2" y="connsiteY2"/>
              </a:cxn>
              <a:cxn ang="0">
                <a:pos x="connsiteX3" y="connsiteY3"/>
              </a:cxn>
            </a:cxnLst>
            <a:rect l="l" t="t" r="r" b="b"/>
            <a:pathLst>
              <a:path w="10926895" h="13716097">
                <a:moveTo>
                  <a:pt x="0" y="0"/>
                </a:moveTo>
                <a:lnTo>
                  <a:pt x="10926895" y="0"/>
                </a:lnTo>
                <a:lnTo>
                  <a:pt x="10926895" y="13716097"/>
                </a:lnTo>
                <a:lnTo>
                  <a:pt x="0" y="13716097"/>
                </a:lnTo>
                <a:close/>
              </a:path>
            </a:pathLst>
          </a:custGeom>
          <a:solidFill>
            <a:srgbClr val="005595"/>
          </a:solidFill>
          <a:ln>
            <a:solidFill>
              <a:srgbClr val="005595"/>
            </a:solidFill>
          </a:ln>
        </p:spPr>
        <p:txBody>
          <a:bodyPr vert="horz" wrap="square" lIns="91440" tIns="45720" rIns="91440" bIns="45720" rtlCol="0" anchor="ctr">
            <a:noAutofit/>
          </a:bodyPr>
          <a:lstStyle>
            <a:lvl1pPr>
              <a:defRPr lang="en-MN" sz="400"/>
            </a:lvl1pPr>
          </a:lstStyle>
          <a:p>
            <a:pPr lvl="0"/>
            <a:r>
              <a:rPr lang="en-MN"/>
              <a:t>+</a:t>
            </a:r>
          </a:p>
        </p:txBody>
      </p:sp>
    </p:spTree>
    <p:extLst>
      <p:ext uri="{BB962C8B-B14F-4D97-AF65-F5344CB8AC3E}">
        <p14:creationId xmlns:p14="http://schemas.microsoft.com/office/powerpoint/2010/main" val="1063336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par>
                                <p:cTn id="8" presetID="22" presetClass="entr" presetSubtype="1" fill="hold" grpId="0" nodeType="withEffect">
                                  <p:stCondLst>
                                    <p:cond delay="1500"/>
                                  </p:stCondLst>
                                  <p:childTnLst>
                                    <p:set>
                                      <p:cBhvr>
                                        <p:cTn id="9" dur="1" fill="hold">
                                          <p:stCondLst>
                                            <p:cond delay="0"/>
                                          </p:stCondLst>
                                        </p:cTn>
                                        <p:tgtEl>
                                          <p:spTgt spid="14"/>
                                        </p:tgtEl>
                                        <p:attrNameLst>
                                          <p:attrName>style.visibility</p:attrName>
                                        </p:attrNameLst>
                                      </p:cBhvr>
                                      <p:to>
                                        <p:strVal val="visible"/>
                                      </p:to>
                                    </p:set>
                                    <p:animEffect transition="in" filter="wipe(up)">
                                      <p:cBhvr>
                                        <p:cTn id="10" dur="1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tmplLst>
          <p:tmpl>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750"/>
                        <p:tgtEl>
                          <p:spTgt spid="3"/>
                        </p:tgtEl>
                      </p:cBhvr>
                    </p:animEffect>
                  </p:childTnLst>
                </p:cTn>
              </p:par>
            </p:tnLst>
          </p:tmpl>
        </p:tmplLst>
      </p:bldP>
      <p:bldP spid="14" grpId="0" animBg="1"/>
    </p:bld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1_Content &amp; Popup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74829-408E-7863-5098-A1E3AD6FDE20}"/>
              </a:ext>
            </a:extLst>
          </p:cNvPr>
          <p:cNvSpPr>
            <a:spLocks noGrp="1"/>
          </p:cNvSpPr>
          <p:nvPr>
            <p:ph type="title" hasCustomPrompt="1"/>
          </p:nvPr>
        </p:nvSpPr>
        <p:spPr>
          <a:xfrm>
            <a:off x="920094" y="580644"/>
            <a:ext cx="6291199" cy="457200"/>
          </a:xfrm>
          <a:prstGeom prst="rect">
            <a:avLst/>
          </a:prstGeom>
        </p:spPr>
        <p:txBody>
          <a:bodyPr/>
          <a:lstStyle/>
          <a:p>
            <a:r>
              <a:rPr lang="en-US"/>
              <a:t>Click to edit slide title</a:t>
            </a:r>
          </a:p>
        </p:txBody>
      </p:sp>
      <p:sp>
        <p:nvSpPr>
          <p:cNvPr id="5" name="Content Placeholder 2">
            <a:extLst>
              <a:ext uri="{FF2B5EF4-FFF2-40B4-BE49-F238E27FC236}">
                <a16:creationId xmlns:a16="http://schemas.microsoft.com/office/drawing/2014/main" id="{062FD1C1-A5B0-FE9A-90AD-F3233ADE6F62}"/>
              </a:ext>
            </a:extLst>
          </p:cNvPr>
          <p:cNvSpPr>
            <a:spLocks noGrp="1"/>
          </p:cNvSpPr>
          <p:nvPr>
            <p:ph idx="1"/>
          </p:nvPr>
        </p:nvSpPr>
        <p:spPr>
          <a:xfrm>
            <a:off x="971852" y="1333503"/>
            <a:ext cx="6239440" cy="1759581"/>
          </a:xfrm>
          <a:prstGeom prst="rect">
            <a:avLst/>
          </a:prstGeom>
        </p:spPr>
        <p:txBody>
          <a:bodyPr/>
          <a:lstStyle>
            <a:lvl1pPr marL="0" indent="0">
              <a:buNone/>
              <a:defRPr sz="2000">
                <a:latin typeface="Lato" panose="020F0502020204030203" pitchFamily="34" charset="0"/>
                <a:ea typeface="Lato" panose="020F0502020204030203" pitchFamily="34" charset="0"/>
                <a:cs typeface="Lato" panose="020F0502020204030203" pitchFamily="34" charset="0"/>
              </a:defRPr>
            </a:lvl1pPr>
            <a:lvl2pPr>
              <a:defRPr sz="1500">
                <a:latin typeface="Lato" panose="020F0502020204030203" pitchFamily="34" charset="0"/>
                <a:ea typeface="Lato" panose="020F0502020204030203" pitchFamily="34" charset="0"/>
                <a:cs typeface="Lato" panose="020F0502020204030203" pitchFamily="34" charset="0"/>
              </a:defRPr>
            </a:lvl2pPr>
            <a:lvl3pPr>
              <a:defRPr sz="1249">
                <a:latin typeface="Lato" panose="020F0502020204030203" pitchFamily="34" charset="0"/>
                <a:ea typeface="Lato" panose="020F0502020204030203" pitchFamily="34" charset="0"/>
                <a:cs typeface="Lato" panose="020F0502020204030203" pitchFamily="34" charset="0"/>
              </a:defRPr>
            </a:lvl3pPr>
            <a:lvl4pPr>
              <a:defRPr sz="1001">
                <a:latin typeface="Lato" panose="020F0502020204030203" pitchFamily="34" charset="0"/>
                <a:ea typeface="Lato" panose="020F0502020204030203" pitchFamily="34" charset="0"/>
                <a:cs typeface="Lato" panose="020F0502020204030203" pitchFamily="34" charset="0"/>
              </a:defRPr>
            </a:lvl4pPr>
            <a:lvl5pPr>
              <a:defRPr sz="750">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Line">
            <a:extLst>
              <a:ext uri="{FF2B5EF4-FFF2-40B4-BE49-F238E27FC236}">
                <a16:creationId xmlns:a16="http://schemas.microsoft.com/office/drawing/2014/main" id="{474A924C-DCBE-95AD-22AF-43D98FF8E3BC}"/>
              </a:ext>
            </a:extLst>
          </p:cNvPr>
          <p:cNvSpPr>
            <a:spLocks noGrp="1"/>
          </p:cNvSpPr>
          <p:nvPr>
            <p:ph type="body" sz="quarter" idx="48" hasCustomPrompt="1"/>
          </p:nvPr>
        </p:nvSpPr>
        <p:spPr>
          <a:xfrm>
            <a:off x="1014985" y="1102647"/>
            <a:ext cx="916557" cy="45493"/>
          </a:xfrm>
          <a:prstGeom prst="rect">
            <a:avLst/>
          </a:prstGeom>
          <a:solidFill>
            <a:srgbClr val="005595"/>
          </a:solidFill>
          <a:ln>
            <a:solidFill>
              <a:schemeClr val="accent1"/>
            </a:solidFill>
          </a:ln>
        </p:spPr>
        <p:txBody>
          <a:bodyPr lIns="0" tIns="0" rIns="0" bIns="0" anchor="b">
            <a:noAutofit/>
          </a:bodyPr>
          <a:lstStyle>
            <a:lvl1pPr algn="l">
              <a:defRPr lang="en-US" sz="127" dirty="0">
                <a:solidFill>
                  <a:srgbClr val="0A6CD1">
                    <a:alpha val="0"/>
                  </a:srgbClr>
                </a:solidFill>
              </a:defRPr>
            </a:lvl1pPr>
          </a:lstStyle>
          <a:p>
            <a:pPr lvl="0"/>
            <a:r>
              <a:rPr lang="en-US"/>
              <a:t>\</a:t>
            </a:r>
          </a:p>
        </p:txBody>
      </p:sp>
      <p:sp>
        <p:nvSpPr>
          <p:cNvPr id="4" name="Rectangle 3">
            <a:extLst>
              <a:ext uri="{FF2B5EF4-FFF2-40B4-BE49-F238E27FC236}">
                <a16:creationId xmlns:a16="http://schemas.microsoft.com/office/drawing/2014/main" id="{F97ED40E-13E0-B473-A869-2E8A26ABEBAB}"/>
              </a:ext>
            </a:extLst>
          </p:cNvPr>
          <p:cNvSpPr/>
          <p:nvPr/>
        </p:nvSpPr>
        <p:spPr>
          <a:xfrm>
            <a:off x="7346732" y="2"/>
            <a:ext cx="4845269" cy="6145619"/>
          </a:xfrm>
          <a:prstGeom prst="rect">
            <a:avLst/>
          </a:prstGeom>
          <a:solidFill>
            <a:srgbClr val="2F667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 name="Form">
            <a:extLst>
              <a:ext uri="{FF2B5EF4-FFF2-40B4-BE49-F238E27FC236}">
                <a16:creationId xmlns:a16="http://schemas.microsoft.com/office/drawing/2014/main" id="{651174FE-4DCE-D244-F1C6-2ADFEDE91941}"/>
              </a:ext>
            </a:extLst>
          </p:cNvPr>
          <p:cNvSpPr/>
          <p:nvPr/>
        </p:nvSpPr>
        <p:spPr>
          <a:xfrm>
            <a:off x="789880" y="3205775"/>
            <a:ext cx="11239211" cy="275592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solidFill>
            <a:schemeClr val="bg1">
              <a:lumMod val="95000"/>
            </a:schemeClr>
          </a:solidFill>
          <a:ln w="12700">
            <a:miter lim="400000"/>
          </a:ln>
          <a:effectLst>
            <a:outerShdw blurRad="279400" dist="352842" dir="3943570" rotWithShape="0">
              <a:srgbClr val="5E5E5E">
                <a:alpha val="18019"/>
              </a:srgbClr>
            </a:outerShdw>
          </a:effectLst>
        </p:spPr>
        <p:txBody>
          <a:bodyPr lIns="19050" tIns="19050" rIns="19050" bIns="19050" anchor="ctr"/>
          <a:lstStyle/>
          <a:p>
            <a:pPr>
              <a:spcBef>
                <a:spcPts val="1001"/>
              </a:spcBef>
              <a:defRPr>
                <a:latin typeface="IBM Plex Sans Regular"/>
                <a:ea typeface="IBM Plex Sans Regular"/>
                <a:cs typeface="IBM Plex Sans Regular"/>
                <a:sym typeface="IBM Plex Sans Regular"/>
              </a:defRPr>
            </a:pPr>
            <a:endParaRPr sz="900"/>
          </a:p>
        </p:txBody>
      </p:sp>
      <p:sp>
        <p:nvSpPr>
          <p:cNvPr id="10" name="Rectangle 2">
            <a:extLst>
              <a:ext uri="{FF2B5EF4-FFF2-40B4-BE49-F238E27FC236}">
                <a16:creationId xmlns:a16="http://schemas.microsoft.com/office/drawing/2014/main" id="{0660A4BE-C04D-7DC7-0784-705DACD8152E}"/>
              </a:ext>
            </a:extLst>
          </p:cNvPr>
          <p:cNvSpPr>
            <a:spLocks noChangeArrowheads="1"/>
          </p:cNvSpPr>
          <p:nvPr/>
        </p:nvSpPr>
        <p:spPr bwMode="auto">
          <a:xfrm>
            <a:off x="0" y="-92333"/>
            <a:ext cx="9240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21" tIns="22860" rIns="45721" bIns="22860" numCol="1" anchor="ctr" anchorCtr="0" compatLnSpc="1">
            <a:prstTxWarp prst="textNoShape">
              <a:avLst/>
            </a:prstTxWarp>
            <a:spAutoFit/>
          </a:bodyPr>
          <a:lstStyle/>
          <a:p>
            <a:endParaRPr lang="en-US" sz="900"/>
          </a:p>
        </p:txBody>
      </p:sp>
      <p:sp>
        <p:nvSpPr>
          <p:cNvPr id="14" name="Picture Placeholder 6">
            <a:extLst>
              <a:ext uri="{FF2B5EF4-FFF2-40B4-BE49-F238E27FC236}">
                <a16:creationId xmlns:a16="http://schemas.microsoft.com/office/drawing/2014/main" id="{B5F50250-6B40-D880-D8BA-D3D1E929B91E}"/>
              </a:ext>
            </a:extLst>
          </p:cNvPr>
          <p:cNvSpPr>
            <a:spLocks noGrp="1"/>
          </p:cNvSpPr>
          <p:nvPr>
            <p:ph type="pic" sz="quarter" idx="12" hasCustomPrompt="1"/>
          </p:nvPr>
        </p:nvSpPr>
        <p:spPr>
          <a:xfrm>
            <a:off x="910782" y="3308311"/>
            <a:ext cx="5433451" cy="2550854"/>
          </a:xfrm>
          <a:custGeom>
            <a:avLst/>
            <a:gdLst>
              <a:gd name="connsiteX0" fmla="*/ 0 w 10926895"/>
              <a:gd name="connsiteY0" fmla="*/ 0 h 13716097"/>
              <a:gd name="connsiteX1" fmla="*/ 10926895 w 10926895"/>
              <a:gd name="connsiteY1" fmla="*/ 0 h 13716097"/>
              <a:gd name="connsiteX2" fmla="*/ 10926895 w 10926895"/>
              <a:gd name="connsiteY2" fmla="*/ 13716097 h 13716097"/>
              <a:gd name="connsiteX3" fmla="*/ 0 w 10926895"/>
              <a:gd name="connsiteY3" fmla="*/ 13716097 h 13716097"/>
            </a:gdLst>
            <a:ahLst/>
            <a:cxnLst>
              <a:cxn ang="0">
                <a:pos x="connsiteX0" y="connsiteY0"/>
              </a:cxn>
              <a:cxn ang="0">
                <a:pos x="connsiteX1" y="connsiteY1"/>
              </a:cxn>
              <a:cxn ang="0">
                <a:pos x="connsiteX2" y="connsiteY2"/>
              </a:cxn>
              <a:cxn ang="0">
                <a:pos x="connsiteX3" y="connsiteY3"/>
              </a:cxn>
            </a:cxnLst>
            <a:rect l="l" t="t" r="r" b="b"/>
            <a:pathLst>
              <a:path w="10926895" h="13716097">
                <a:moveTo>
                  <a:pt x="0" y="0"/>
                </a:moveTo>
                <a:lnTo>
                  <a:pt x="10926895" y="0"/>
                </a:lnTo>
                <a:lnTo>
                  <a:pt x="10926895" y="13716097"/>
                </a:lnTo>
                <a:lnTo>
                  <a:pt x="0" y="13716097"/>
                </a:lnTo>
                <a:close/>
              </a:path>
            </a:pathLst>
          </a:custGeom>
          <a:solidFill>
            <a:srgbClr val="005595"/>
          </a:solidFill>
          <a:ln>
            <a:solidFill>
              <a:srgbClr val="005595"/>
            </a:solidFill>
          </a:ln>
        </p:spPr>
        <p:txBody>
          <a:bodyPr vert="horz" wrap="square" lIns="91440" tIns="45720" rIns="91440" bIns="45720" rtlCol="0" anchor="ctr">
            <a:noAutofit/>
          </a:bodyPr>
          <a:lstStyle>
            <a:lvl1pPr>
              <a:defRPr lang="en-MN" sz="400"/>
            </a:lvl1pPr>
          </a:lstStyle>
          <a:p>
            <a:pPr lvl="0"/>
            <a:r>
              <a:rPr lang="en-MN"/>
              <a:t>+</a:t>
            </a:r>
          </a:p>
        </p:txBody>
      </p:sp>
      <p:sp>
        <p:nvSpPr>
          <p:cNvPr id="6" name="Picture Placeholder 6">
            <a:extLst>
              <a:ext uri="{FF2B5EF4-FFF2-40B4-BE49-F238E27FC236}">
                <a16:creationId xmlns:a16="http://schemas.microsoft.com/office/drawing/2014/main" id="{29808E68-45C9-8BB4-D258-3EE49713A7FB}"/>
              </a:ext>
            </a:extLst>
          </p:cNvPr>
          <p:cNvSpPr>
            <a:spLocks noGrp="1"/>
          </p:cNvSpPr>
          <p:nvPr>
            <p:ph type="pic" sz="quarter" idx="49" hasCustomPrompt="1"/>
          </p:nvPr>
        </p:nvSpPr>
        <p:spPr>
          <a:xfrm>
            <a:off x="6465135" y="3309618"/>
            <a:ext cx="5451644" cy="2550854"/>
          </a:xfrm>
          <a:custGeom>
            <a:avLst/>
            <a:gdLst>
              <a:gd name="connsiteX0" fmla="*/ 0 w 10926895"/>
              <a:gd name="connsiteY0" fmla="*/ 0 h 13716097"/>
              <a:gd name="connsiteX1" fmla="*/ 10926895 w 10926895"/>
              <a:gd name="connsiteY1" fmla="*/ 0 h 13716097"/>
              <a:gd name="connsiteX2" fmla="*/ 10926895 w 10926895"/>
              <a:gd name="connsiteY2" fmla="*/ 13716097 h 13716097"/>
              <a:gd name="connsiteX3" fmla="*/ 0 w 10926895"/>
              <a:gd name="connsiteY3" fmla="*/ 13716097 h 13716097"/>
            </a:gdLst>
            <a:ahLst/>
            <a:cxnLst>
              <a:cxn ang="0">
                <a:pos x="connsiteX0" y="connsiteY0"/>
              </a:cxn>
              <a:cxn ang="0">
                <a:pos x="connsiteX1" y="connsiteY1"/>
              </a:cxn>
              <a:cxn ang="0">
                <a:pos x="connsiteX2" y="connsiteY2"/>
              </a:cxn>
              <a:cxn ang="0">
                <a:pos x="connsiteX3" y="connsiteY3"/>
              </a:cxn>
            </a:cxnLst>
            <a:rect l="l" t="t" r="r" b="b"/>
            <a:pathLst>
              <a:path w="10926895" h="13716097">
                <a:moveTo>
                  <a:pt x="0" y="0"/>
                </a:moveTo>
                <a:lnTo>
                  <a:pt x="10926895" y="0"/>
                </a:lnTo>
                <a:lnTo>
                  <a:pt x="10926895" y="13716097"/>
                </a:lnTo>
                <a:lnTo>
                  <a:pt x="0" y="13716097"/>
                </a:lnTo>
                <a:close/>
              </a:path>
            </a:pathLst>
          </a:custGeom>
          <a:solidFill>
            <a:srgbClr val="005595"/>
          </a:solidFill>
          <a:ln>
            <a:solidFill>
              <a:srgbClr val="005595"/>
            </a:solidFill>
          </a:ln>
        </p:spPr>
        <p:txBody>
          <a:bodyPr vert="horz" wrap="square" lIns="91440" tIns="45720" rIns="91440" bIns="45720" rtlCol="0" anchor="ctr">
            <a:noAutofit/>
          </a:bodyPr>
          <a:lstStyle>
            <a:lvl1pPr>
              <a:defRPr lang="en-MN" sz="400"/>
            </a:lvl1pPr>
          </a:lstStyle>
          <a:p>
            <a:pPr lvl="0"/>
            <a:r>
              <a:rPr lang="en-MN"/>
              <a:t>+</a:t>
            </a:r>
          </a:p>
        </p:txBody>
      </p:sp>
    </p:spTree>
    <p:extLst>
      <p:ext uri="{BB962C8B-B14F-4D97-AF65-F5344CB8AC3E}">
        <p14:creationId xmlns:p14="http://schemas.microsoft.com/office/powerpoint/2010/main" val="1211214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par>
                                <p:cTn id="8" presetID="22" presetClass="entr" presetSubtype="1" fill="hold" grpId="0" nodeType="withEffect">
                                  <p:stCondLst>
                                    <p:cond delay="1500"/>
                                  </p:stCondLst>
                                  <p:childTnLst>
                                    <p:set>
                                      <p:cBhvr>
                                        <p:cTn id="9" dur="1" fill="hold">
                                          <p:stCondLst>
                                            <p:cond delay="0"/>
                                          </p:stCondLst>
                                        </p:cTn>
                                        <p:tgtEl>
                                          <p:spTgt spid="14"/>
                                        </p:tgtEl>
                                        <p:attrNameLst>
                                          <p:attrName>style.visibility</p:attrName>
                                        </p:attrNameLst>
                                      </p:cBhvr>
                                      <p:to>
                                        <p:strVal val="visible"/>
                                      </p:to>
                                    </p:set>
                                    <p:animEffect transition="in" filter="wipe(up)">
                                      <p:cBhvr>
                                        <p:cTn id="10" dur="1750"/>
                                        <p:tgtEl>
                                          <p:spTgt spid="14"/>
                                        </p:tgtEl>
                                      </p:cBhvr>
                                    </p:animEffect>
                                  </p:childTnLst>
                                </p:cTn>
                              </p:par>
                              <p:par>
                                <p:cTn id="11" presetID="22" presetClass="entr" presetSubtype="1" fill="hold" grpId="0" nodeType="withEffect">
                                  <p:stCondLst>
                                    <p:cond delay="150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1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tmplLst>
          <p:tmpl>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750"/>
                        <p:tgtEl>
                          <p:spTgt spid="3"/>
                        </p:tgtEl>
                      </p:cBhvr>
                    </p:animEffect>
                  </p:childTnLst>
                </p:cTn>
              </p:par>
            </p:tnLst>
          </p:tmpl>
        </p:tmplLst>
      </p:bldP>
      <p:bldP spid="14" grpId="0" animBg="1"/>
      <p:bldP spid="6" grpId="0" animBg="1"/>
    </p:bld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1_Content &amp; Popup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74829-408E-7863-5098-A1E3AD6FDE20}"/>
              </a:ext>
            </a:extLst>
          </p:cNvPr>
          <p:cNvSpPr>
            <a:spLocks noGrp="1"/>
          </p:cNvSpPr>
          <p:nvPr>
            <p:ph type="title" hasCustomPrompt="1"/>
          </p:nvPr>
        </p:nvSpPr>
        <p:spPr>
          <a:xfrm>
            <a:off x="920094" y="580644"/>
            <a:ext cx="6291199" cy="457200"/>
          </a:xfrm>
          <a:prstGeom prst="rect">
            <a:avLst/>
          </a:prstGeom>
        </p:spPr>
        <p:txBody>
          <a:bodyPr/>
          <a:lstStyle/>
          <a:p>
            <a:r>
              <a:rPr lang="en-US"/>
              <a:t>Click to edit slide title</a:t>
            </a:r>
          </a:p>
        </p:txBody>
      </p:sp>
      <p:sp>
        <p:nvSpPr>
          <p:cNvPr id="5" name="Content Placeholder 2">
            <a:extLst>
              <a:ext uri="{FF2B5EF4-FFF2-40B4-BE49-F238E27FC236}">
                <a16:creationId xmlns:a16="http://schemas.microsoft.com/office/drawing/2014/main" id="{062FD1C1-A5B0-FE9A-90AD-F3233ADE6F62}"/>
              </a:ext>
            </a:extLst>
          </p:cNvPr>
          <p:cNvSpPr>
            <a:spLocks noGrp="1"/>
          </p:cNvSpPr>
          <p:nvPr>
            <p:ph idx="1"/>
          </p:nvPr>
        </p:nvSpPr>
        <p:spPr>
          <a:xfrm>
            <a:off x="971852" y="1333503"/>
            <a:ext cx="6239440" cy="1759581"/>
          </a:xfrm>
          <a:prstGeom prst="rect">
            <a:avLst/>
          </a:prstGeom>
        </p:spPr>
        <p:txBody>
          <a:bodyPr/>
          <a:lstStyle>
            <a:lvl1pPr marL="0" indent="0">
              <a:buNone/>
              <a:defRPr sz="2000">
                <a:latin typeface="Lato" panose="020F0502020204030203" pitchFamily="34" charset="0"/>
                <a:ea typeface="Lato" panose="020F0502020204030203" pitchFamily="34" charset="0"/>
                <a:cs typeface="Lato" panose="020F0502020204030203" pitchFamily="34" charset="0"/>
              </a:defRPr>
            </a:lvl1pPr>
            <a:lvl2pPr>
              <a:defRPr sz="1500">
                <a:latin typeface="Lato" panose="020F0502020204030203" pitchFamily="34" charset="0"/>
                <a:ea typeface="Lato" panose="020F0502020204030203" pitchFamily="34" charset="0"/>
                <a:cs typeface="Lato" panose="020F0502020204030203" pitchFamily="34" charset="0"/>
              </a:defRPr>
            </a:lvl2pPr>
            <a:lvl3pPr>
              <a:defRPr sz="1249">
                <a:latin typeface="Lato" panose="020F0502020204030203" pitchFamily="34" charset="0"/>
                <a:ea typeface="Lato" panose="020F0502020204030203" pitchFamily="34" charset="0"/>
                <a:cs typeface="Lato" panose="020F0502020204030203" pitchFamily="34" charset="0"/>
              </a:defRPr>
            </a:lvl3pPr>
            <a:lvl4pPr>
              <a:defRPr sz="1001">
                <a:latin typeface="Lato" panose="020F0502020204030203" pitchFamily="34" charset="0"/>
                <a:ea typeface="Lato" panose="020F0502020204030203" pitchFamily="34" charset="0"/>
                <a:cs typeface="Lato" panose="020F0502020204030203" pitchFamily="34" charset="0"/>
              </a:defRPr>
            </a:lvl4pPr>
            <a:lvl5pPr>
              <a:defRPr sz="750">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Line">
            <a:extLst>
              <a:ext uri="{FF2B5EF4-FFF2-40B4-BE49-F238E27FC236}">
                <a16:creationId xmlns:a16="http://schemas.microsoft.com/office/drawing/2014/main" id="{474A924C-DCBE-95AD-22AF-43D98FF8E3BC}"/>
              </a:ext>
            </a:extLst>
          </p:cNvPr>
          <p:cNvSpPr>
            <a:spLocks noGrp="1"/>
          </p:cNvSpPr>
          <p:nvPr>
            <p:ph type="body" sz="quarter" idx="48" hasCustomPrompt="1"/>
          </p:nvPr>
        </p:nvSpPr>
        <p:spPr>
          <a:xfrm>
            <a:off x="1014985" y="1102647"/>
            <a:ext cx="916557" cy="45493"/>
          </a:xfrm>
          <a:prstGeom prst="rect">
            <a:avLst/>
          </a:prstGeom>
          <a:solidFill>
            <a:srgbClr val="005595"/>
          </a:solidFill>
          <a:ln>
            <a:solidFill>
              <a:schemeClr val="accent1"/>
            </a:solidFill>
          </a:ln>
        </p:spPr>
        <p:txBody>
          <a:bodyPr lIns="0" tIns="0" rIns="0" bIns="0" anchor="b">
            <a:noAutofit/>
          </a:bodyPr>
          <a:lstStyle>
            <a:lvl1pPr algn="l">
              <a:defRPr lang="en-US" sz="127" dirty="0">
                <a:solidFill>
                  <a:srgbClr val="0A6CD1">
                    <a:alpha val="0"/>
                  </a:srgbClr>
                </a:solidFill>
              </a:defRPr>
            </a:lvl1pPr>
          </a:lstStyle>
          <a:p>
            <a:pPr lvl="0"/>
            <a:r>
              <a:rPr lang="en-US"/>
              <a:t>\</a:t>
            </a:r>
          </a:p>
        </p:txBody>
      </p:sp>
      <p:sp>
        <p:nvSpPr>
          <p:cNvPr id="4" name="Rectangle 3">
            <a:extLst>
              <a:ext uri="{FF2B5EF4-FFF2-40B4-BE49-F238E27FC236}">
                <a16:creationId xmlns:a16="http://schemas.microsoft.com/office/drawing/2014/main" id="{F97ED40E-13E0-B473-A869-2E8A26ABEBAB}"/>
              </a:ext>
            </a:extLst>
          </p:cNvPr>
          <p:cNvSpPr/>
          <p:nvPr/>
        </p:nvSpPr>
        <p:spPr>
          <a:xfrm>
            <a:off x="7346732" y="2"/>
            <a:ext cx="4845269" cy="6145619"/>
          </a:xfrm>
          <a:prstGeom prst="rect">
            <a:avLst/>
          </a:prstGeom>
          <a:solidFill>
            <a:srgbClr val="2F667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 name="Form">
            <a:extLst>
              <a:ext uri="{FF2B5EF4-FFF2-40B4-BE49-F238E27FC236}">
                <a16:creationId xmlns:a16="http://schemas.microsoft.com/office/drawing/2014/main" id="{651174FE-4DCE-D244-F1C6-2ADFEDE91941}"/>
              </a:ext>
            </a:extLst>
          </p:cNvPr>
          <p:cNvSpPr/>
          <p:nvPr/>
        </p:nvSpPr>
        <p:spPr>
          <a:xfrm>
            <a:off x="789880" y="3205775"/>
            <a:ext cx="11239211" cy="275592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solidFill>
            <a:schemeClr val="bg1">
              <a:lumMod val="95000"/>
            </a:schemeClr>
          </a:solidFill>
          <a:ln w="12700">
            <a:miter lim="400000"/>
          </a:ln>
          <a:effectLst>
            <a:outerShdw blurRad="279400" dist="352842" dir="3943570" rotWithShape="0">
              <a:srgbClr val="5E5E5E">
                <a:alpha val="18019"/>
              </a:srgbClr>
            </a:outerShdw>
          </a:effectLst>
        </p:spPr>
        <p:txBody>
          <a:bodyPr lIns="19050" tIns="19050" rIns="19050" bIns="19050" anchor="ctr"/>
          <a:lstStyle/>
          <a:p>
            <a:pPr>
              <a:spcBef>
                <a:spcPts val="1001"/>
              </a:spcBef>
              <a:defRPr>
                <a:latin typeface="IBM Plex Sans Regular"/>
                <a:ea typeface="IBM Plex Sans Regular"/>
                <a:cs typeface="IBM Plex Sans Regular"/>
                <a:sym typeface="IBM Plex Sans Regular"/>
              </a:defRPr>
            </a:pPr>
            <a:endParaRPr sz="900"/>
          </a:p>
        </p:txBody>
      </p:sp>
      <p:sp>
        <p:nvSpPr>
          <p:cNvPr id="10" name="Rectangle 2">
            <a:extLst>
              <a:ext uri="{FF2B5EF4-FFF2-40B4-BE49-F238E27FC236}">
                <a16:creationId xmlns:a16="http://schemas.microsoft.com/office/drawing/2014/main" id="{0660A4BE-C04D-7DC7-0784-705DACD8152E}"/>
              </a:ext>
            </a:extLst>
          </p:cNvPr>
          <p:cNvSpPr>
            <a:spLocks noChangeArrowheads="1"/>
          </p:cNvSpPr>
          <p:nvPr/>
        </p:nvSpPr>
        <p:spPr bwMode="auto">
          <a:xfrm>
            <a:off x="0" y="-92333"/>
            <a:ext cx="9240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21" tIns="22860" rIns="45721" bIns="22860" numCol="1" anchor="ctr" anchorCtr="0" compatLnSpc="1">
            <a:prstTxWarp prst="textNoShape">
              <a:avLst/>
            </a:prstTxWarp>
            <a:spAutoFit/>
          </a:bodyPr>
          <a:lstStyle/>
          <a:p>
            <a:endParaRPr lang="en-US" sz="900"/>
          </a:p>
        </p:txBody>
      </p:sp>
      <p:sp>
        <p:nvSpPr>
          <p:cNvPr id="14" name="Picture Placeholder 6">
            <a:extLst>
              <a:ext uri="{FF2B5EF4-FFF2-40B4-BE49-F238E27FC236}">
                <a16:creationId xmlns:a16="http://schemas.microsoft.com/office/drawing/2014/main" id="{B5F50250-6B40-D880-D8BA-D3D1E929B91E}"/>
              </a:ext>
            </a:extLst>
          </p:cNvPr>
          <p:cNvSpPr>
            <a:spLocks noGrp="1"/>
          </p:cNvSpPr>
          <p:nvPr>
            <p:ph type="pic" sz="quarter" idx="12" hasCustomPrompt="1"/>
          </p:nvPr>
        </p:nvSpPr>
        <p:spPr>
          <a:xfrm>
            <a:off x="920093" y="3308311"/>
            <a:ext cx="3619656" cy="2550854"/>
          </a:xfrm>
          <a:custGeom>
            <a:avLst/>
            <a:gdLst>
              <a:gd name="connsiteX0" fmla="*/ 0 w 10926895"/>
              <a:gd name="connsiteY0" fmla="*/ 0 h 13716097"/>
              <a:gd name="connsiteX1" fmla="*/ 10926895 w 10926895"/>
              <a:gd name="connsiteY1" fmla="*/ 0 h 13716097"/>
              <a:gd name="connsiteX2" fmla="*/ 10926895 w 10926895"/>
              <a:gd name="connsiteY2" fmla="*/ 13716097 h 13716097"/>
              <a:gd name="connsiteX3" fmla="*/ 0 w 10926895"/>
              <a:gd name="connsiteY3" fmla="*/ 13716097 h 13716097"/>
            </a:gdLst>
            <a:ahLst/>
            <a:cxnLst>
              <a:cxn ang="0">
                <a:pos x="connsiteX0" y="connsiteY0"/>
              </a:cxn>
              <a:cxn ang="0">
                <a:pos x="connsiteX1" y="connsiteY1"/>
              </a:cxn>
              <a:cxn ang="0">
                <a:pos x="connsiteX2" y="connsiteY2"/>
              </a:cxn>
              <a:cxn ang="0">
                <a:pos x="connsiteX3" y="connsiteY3"/>
              </a:cxn>
            </a:cxnLst>
            <a:rect l="l" t="t" r="r" b="b"/>
            <a:pathLst>
              <a:path w="10926895" h="13716097">
                <a:moveTo>
                  <a:pt x="0" y="0"/>
                </a:moveTo>
                <a:lnTo>
                  <a:pt x="10926895" y="0"/>
                </a:lnTo>
                <a:lnTo>
                  <a:pt x="10926895" y="13716097"/>
                </a:lnTo>
                <a:lnTo>
                  <a:pt x="0" y="13716097"/>
                </a:lnTo>
                <a:close/>
              </a:path>
            </a:pathLst>
          </a:custGeom>
          <a:solidFill>
            <a:srgbClr val="005595"/>
          </a:solidFill>
          <a:ln>
            <a:solidFill>
              <a:srgbClr val="005595"/>
            </a:solidFill>
          </a:ln>
        </p:spPr>
        <p:txBody>
          <a:bodyPr vert="horz" wrap="square" lIns="91440" tIns="45720" rIns="91440" bIns="45720" rtlCol="0" anchor="ctr">
            <a:noAutofit/>
          </a:bodyPr>
          <a:lstStyle>
            <a:lvl1pPr>
              <a:defRPr lang="en-MN" sz="400"/>
            </a:lvl1pPr>
          </a:lstStyle>
          <a:p>
            <a:pPr lvl="0"/>
            <a:r>
              <a:rPr lang="en-MN"/>
              <a:t>+</a:t>
            </a:r>
          </a:p>
        </p:txBody>
      </p:sp>
      <p:sp>
        <p:nvSpPr>
          <p:cNvPr id="8" name="Picture Placeholder 6">
            <a:extLst>
              <a:ext uri="{FF2B5EF4-FFF2-40B4-BE49-F238E27FC236}">
                <a16:creationId xmlns:a16="http://schemas.microsoft.com/office/drawing/2014/main" id="{BCC2E33C-A905-84CB-EBA3-2E25C38BA8F9}"/>
              </a:ext>
            </a:extLst>
          </p:cNvPr>
          <p:cNvSpPr>
            <a:spLocks noGrp="1"/>
          </p:cNvSpPr>
          <p:nvPr>
            <p:ph type="pic" sz="quarter" idx="49" hasCustomPrompt="1"/>
          </p:nvPr>
        </p:nvSpPr>
        <p:spPr>
          <a:xfrm>
            <a:off x="4614062" y="3308311"/>
            <a:ext cx="3619656" cy="2550854"/>
          </a:xfrm>
          <a:custGeom>
            <a:avLst/>
            <a:gdLst>
              <a:gd name="connsiteX0" fmla="*/ 0 w 10926895"/>
              <a:gd name="connsiteY0" fmla="*/ 0 h 13716097"/>
              <a:gd name="connsiteX1" fmla="*/ 10926895 w 10926895"/>
              <a:gd name="connsiteY1" fmla="*/ 0 h 13716097"/>
              <a:gd name="connsiteX2" fmla="*/ 10926895 w 10926895"/>
              <a:gd name="connsiteY2" fmla="*/ 13716097 h 13716097"/>
              <a:gd name="connsiteX3" fmla="*/ 0 w 10926895"/>
              <a:gd name="connsiteY3" fmla="*/ 13716097 h 13716097"/>
            </a:gdLst>
            <a:ahLst/>
            <a:cxnLst>
              <a:cxn ang="0">
                <a:pos x="connsiteX0" y="connsiteY0"/>
              </a:cxn>
              <a:cxn ang="0">
                <a:pos x="connsiteX1" y="connsiteY1"/>
              </a:cxn>
              <a:cxn ang="0">
                <a:pos x="connsiteX2" y="connsiteY2"/>
              </a:cxn>
              <a:cxn ang="0">
                <a:pos x="connsiteX3" y="connsiteY3"/>
              </a:cxn>
            </a:cxnLst>
            <a:rect l="l" t="t" r="r" b="b"/>
            <a:pathLst>
              <a:path w="10926895" h="13716097">
                <a:moveTo>
                  <a:pt x="0" y="0"/>
                </a:moveTo>
                <a:lnTo>
                  <a:pt x="10926895" y="0"/>
                </a:lnTo>
                <a:lnTo>
                  <a:pt x="10926895" y="13716097"/>
                </a:lnTo>
                <a:lnTo>
                  <a:pt x="0" y="13716097"/>
                </a:lnTo>
                <a:close/>
              </a:path>
            </a:pathLst>
          </a:custGeom>
          <a:solidFill>
            <a:srgbClr val="005595"/>
          </a:solidFill>
          <a:ln>
            <a:solidFill>
              <a:srgbClr val="005595"/>
            </a:solidFill>
          </a:ln>
        </p:spPr>
        <p:txBody>
          <a:bodyPr vert="horz" wrap="square" lIns="91440" tIns="45720" rIns="91440" bIns="45720" rtlCol="0" anchor="ctr">
            <a:noAutofit/>
          </a:bodyPr>
          <a:lstStyle>
            <a:lvl1pPr>
              <a:defRPr lang="en-MN" sz="400"/>
            </a:lvl1pPr>
          </a:lstStyle>
          <a:p>
            <a:pPr lvl="0"/>
            <a:r>
              <a:rPr lang="en-MN"/>
              <a:t>+</a:t>
            </a:r>
          </a:p>
        </p:txBody>
      </p:sp>
      <p:sp>
        <p:nvSpPr>
          <p:cNvPr id="9" name="Picture Placeholder 6">
            <a:extLst>
              <a:ext uri="{FF2B5EF4-FFF2-40B4-BE49-F238E27FC236}">
                <a16:creationId xmlns:a16="http://schemas.microsoft.com/office/drawing/2014/main" id="{84A752C9-7B3A-91DE-7BB9-5A93E6938669}"/>
              </a:ext>
            </a:extLst>
          </p:cNvPr>
          <p:cNvSpPr>
            <a:spLocks noGrp="1"/>
          </p:cNvSpPr>
          <p:nvPr>
            <p:ph type="pic" sz="quarter" idx="50" hasCustomPrompt="1"/>
          </p:nvPr>
        </p:nvSpPr>
        <p:spPr>
          <a:xfrm>
            <a:off x="8308030" y="3308311"/>
            <a:ext cx="3619656" cy="2550854"/>
          </a:xfrm>
          <a:custGeom>
            <a:avLst/>
            <a:gdLst>
              <a:gd name="connsiteX0" fmla="*/ 0 w 10926895"/>
              <a:gd name="connsiteY0" fmla="*/ 0 h 13716097"/>
              <a:gd name="connsiteX1" fmla="*/ 10926895 w 10926895"/>
              <a:gd name="connsiteY1" fmla="*/ 0 h 13716097"/>
              <a:gd name="connsiteX2" fmla="*/ 10926895 w 10926895"/>
              <a:gd name="connsiteY2" fmla="*/ 13716097 h 13716097"/>
              <a:gd name="connsiteX3" fmla="*/ 0 w 10926895"/>
              <a:gd name="connsiteY3" fmla="*/ 13716097 h 13716097"/>
            </a:gdLst>
            <a:ahLst/>
            <a:cxnLst>
              <a:cxn ang="0">
                <a:pos x="connsiteX0" y="connsiteY0"/>
              </a:cxn>
              <a:cxn ang="0">
                <a:pos x="connsiteX1" y="connsiteY1"/>
              </a:cxn>
              <a:cxn ang="0">
                <a:pos x="connsiteX2" y="connsiteY2"/>
              </a:cxn>
              <a:cxn ang="0">
                <a:pos x="connsiteX3" y="connsiteY3"/>
              </a:cxn>
            </a:cxnLst>
            <a:rect l="l" t="t" r="r" b="b"/>
            <a:pathLst>
              <a:path w="10926895" h="13716097">
                <a:moveTo>
                  <a:pt x="0" y="0"/>
                </a:moveTo>
                <a:lnTo>
                  <a:pt x="10926895" y="0"/>
                </a:lnTo>
                <a:lnTo>
                  <a:pt x="10926895" y="13716097"/>
                </a:lnTo>
                <a:lnTo>
                  <a:pt x="0" y="13716097"/>
                </a:lnTo>
                <a:close/>
              </a:path>
            </a:pathLst>
          </a:custGeom>
          <a:solidFill>
            <a:srgbClr val="005595"/>
          </a:solidFill>
          <a:ln>
            <a:solidFill>
              <a:srgbClr val="005595"/>
            </a:solidFill>
          </a:ln>
        </p:spPr>
        <p:txBody>
          <a:bodyPr vert="horz" wrap="square" lIns="91440" tIns="45720" rIns="91440" bIns="45720" rtlCol="0" anchor="ctr">
            <a:noAutofit/>
          </a:bodyPr>
          <a:lstStyle>
            <a:lvl1pPr>
              <a:defRPr lang="en-MN" sz="400"/>
            </a:lvl1pPr>
          </a:lstStyle>
          <a:p>
            <a:pPr lvl="0"/>
            <a:r>
              <a:rPr lang="en-MN"/>
              <a:t>+</a:t>
            </a:r>
          </a:p>
        </p:txBody>
      </p:sp>
    </p:spTree>
    <p:extLst>
      <p:ext uri="{BB962C8B-B14F-4D97-AF65-F5344CB8AC3E}">
        <p14:creationId xmlns:p14="http://schemas.microsoft.com/office/powerpoint/2010/main" val="28114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par>
                                <p:cTn id="8" presetID="22" presetClass="entr" presetSubtype="1" fill="hold" grpId="0" nodeType="withEffect">
                                  <p:stCondLst>
                                    <p:cond delay="1500"/>
                                  </p:stCondLst>
                                  <p:childTnLst>
                                    <p:set>
                                      <p:cBhvr>
                                        <p:cTn id="9" dur="1" fill="hold">
                                          <p:stCondLst>
                                            <p:cond delay="0"/>
                                          </p:stCondLst>
                                        </p:cTn>
                                        <p:tgtEl>
                                          <p:spTgt spid="14"/>
                                        </p:tgtEl>
                                        <p:attrNameLst>
                                          <p:attrName>style.visibility</p:attrName>
                                        </p:attrNameLst>
                                      </p:cBhvr>
                                      <p:to>
                                        <p:strVal val="visible"/>
                                      </p:to>
                                    </p:set>
                                    <p:animEffect transition="in" filter="wipe(up)">
                                      <p:cBhvr>
                                        <p:cTn id="10" dur="1750"/>
                                        <p:tgtEl>
                                          <p:spTgt spid="14"/>
                                        </p:tgtEl>
                                      </p:cBhvr>
                                    </p:animEffect>
                                  </p:childTnLst>
                                </p:cTn>
                              </p:par>
                              <p:par>
                                <p:cTn id="11" presetID="22" presetClass="entr" presetSubtype="1" fill="hold" grpId="0" nodeType="withEffect">
                                  <p:stCondLst>
                                    <p:cond delay="150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1750"/>
                                        <p:tgtEl>
                                          <p:spTgt spid="8"/>
                                        </p:tgtEl>
                                      </p:cBhvr>
                                    </p:animEffect>
                                  </p:childTnLst>
                                </p:cTn>
                              </p:par>
                              <p:par>
                                <p:cTn id="14" presetID="22" presetClass="entr" presetSubtype="1" fill="hold" grpId="0" nodeType="withEffect">
                                  <p:stCondLst>
                                    <p:cond delay="150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1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tmplLst>
          <p:tmpl>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750"/>
                        <p:tgtEl>
                          <p:spTgt spid="3"/>
                        </p:tgtEl>
                      </p:cBhvr>
                    </p:animEffect>
                  </p:childTnLst>
                </p:cTn>
              </p:par>
            </p:tnLst>
          </p:tmpl>
        </p:tmplLst>
      </p:bldP>
      <p:bldP spid="14" grpId="0" animBg="1"/>
      <p:bldP spid="8" grpId="0" animBg="1"/>
      <p:bldP spid="9" grpId="0" animBg="1"/>
    </p:bld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1_Content &amp; Popup 2/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74829-408E-7863-5098-A1E3AD6FDE20}"/>
              </a:ext>
            </a:extLst>
          </p:cNvPr>
          <p:cNvSpPr>
            <a:spLocks noGrp="1"/>
          </p:cNvSpPr>
          <p:nvPr>
            <p:ph type="title" hasCustomPrompt="1"/>
          </p:nvPr>
        </p:nvSpPr>
        <p:spPr>
          <a:xfrm>
            <a:off x="920094" y="580644"/>
            <a:ext cx="6291199" cy="457200"/>
          </a:xfrm>
          <a:prstGeom prst="rect">
            <a:avLst/>
          </a:prstGeom>
        </p:spPr>
        <p:txBody>
          <a:bodyPr/>
          <a:lstStyle/>
          <a:p>
            <a:r>
              <a:rPr lang="en-US"/>
              <a:t>Click to edit slide title</a:t>
            </a:r>
          </a:p>
        </p:txBody>
      </p:sp>
      <p:sp>
        <p:nvSpPr>
          <p:cNvPr id="5" name="Content Placeholder 2">
            <a:extLst>
              <a:ext uri="{FF2B5EF4-FFF2-40B4-BE49-F238E27FC236}">
                <a16:creationId xmlns:a16="http://schemas.microsoft.com/office/drawing/2014/main" id="{062FD1C1-A5B0-FE9A-90AD-F3233ADE6F62}"/>
              </a:ext>
            </a:extLst>
          </p:cNvPr>
          <p:cNvSpPr>
            <a:spLocks noGrp="1"/>
          </p:cNvSpPr>
          <p:nvPr>
            <p:ph idx="1"/>
          </p:nvPr>
        </p:nvSpPr>
        <p:spPr>
          <a:xfrm>
            <a:off x="971852" y="1333503"/>
            <a:ext cx="6239440" cy="1759581"/>
          </a:xfrm>
          <a:prstGeom prst="rect">
            <a:avLst/>
          </a:prstGeom>
        </p:spPr>
        <p:txBody>
          <a:bodyPr/>
          <a:lstStyle>
            <a:lvl1pPr marL="0" indent="0">
              <a:buNone/>
              <a:defRPr sz="2000">
                <a:latin typeface="Lato" panose="020F0502020204030203" pitchFamily="34" charset="0"/>
                <a:ea typeface="Lato" panose="020F0502020204030203" pitchFamily="34" charset="0"/>
                <a:cs typeface="Lato" panose="020F0502020204030203" pitchFamily="34" charset="0"/>
              </a:defRPr>
            </a:lvl1pPr>
            <a:lvl2pPr>
              <a:defRPr sz="1500">
                <a:latin typeface="Lato" panose="020F0502020204030203" pitchFamily="34" charset="0"/>
                <a:ea typeface="Lato" panose="020F0502020204030203" pitchFamily="34" charset="0"/>
                <a:cs typeface="Lato" panose="020F0502020204030203" pitchFamily="34" charset="0"/>
              </a:defRPr>
            </a:lvl2pPr>
            <a:lvl3pPr>
              <a:defRPr sz="1249">
                <a:latin typeface="Lato" panose="020F0502020204030203" pitchFamily="34" charset="0"/>
                <a:ea typeface="Lato" panose="020F0502020204030203" pitchFamily="34" charset="0"/>
                <a:cs typeface="Lato" panose="020F0502020204030203" pitchFamily="34" charset="0"/>
              </a:defRPr>
            </a:lvl3pPr>
            <a:lvl4pPr>
              <a:defRPr sz="1001">
                <a:latin typeface="Lato" panose="020F0502020204030203" pitchFamily="34" charset="0"/>
                <a:ea typeface="Lato" panose="020F0502020204030203" pitchFamily="34" charset="0"/>
                <a:cs typeface="Lato" panose="020F0502020204030203" pitchFamily="34" charset="0"/>
              </a:defRPr>
            </a:lvl4pPr>
            <a:lvl5pPr>
              <a:defRPr sz="750">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Line">
            <a:extLst>
              <a:ext uri="{FF2B5EF4-FFF2-40B4-BE49-F238E27FC236}">
                <a16:creationId xmlns:a16="http://schemas.microsoft.com/office/drawing/2014/main" id="{474A924C-DCBE-95AD-22AF-43D98FF8E3BC}"/>
              </a:ext>
            </a:extLst>
          </p:cNvPr>
          <p:cNvSpPr>
            <a:spLocks noGrp="1"/>
          </p:cNvSpPr>
          <p:nvPr>
            <p:ph type="body" sz="quarter" idx="48" hasCustomPrompt="1"/>
          </p:nvPr>
        </p:nvSpPr>
        <p:spPr>
          <a:xfrm>
            <a:off x="1014985" y="1102647"/>
            <a:ext cx="916557" cy="45493"/>
          </a:xfrm>
          <a:prstGeom prst="rect">
            <a:avLst/>
          </a:prstGeom>
          <a:solidFill>
            <a:srgbClr val="005595"/>
          </a:solidFill>
          <a:ln>
            <a:solidFill>
              <a:schemeClr val="accent1"/>
            </a:solidFill>
          </a:ln>
        </p:spPr>
        <p:txBody>
          <a:bodyPr lIns="0" tIns="0" rIns="0" bIns="0" anchor="b">
            <a:noAutofit/>
          </a:bodyPr>
          <a:lstStyle>
            <a:lvl1pPr algn="l">
              <a:defRPr lang="en-US" sz="127" dirty="0">
                <a:solidFill>
                  <a:srgbClr val="0A6CD1">
                    <a:alpha val="0"/>
                  </a:srgbClr>
                </a:solidFill>
              </a:defRPr>
            </a:lvl1pPr>
          </a:lstStyle>
          <a:p>
            <a:pPr lvl="0"/>
            <a:r>
              <a:rPr lang="en-US"/>
              <a:t>\</a:t>
            </a:r>
          </a:p>
        </p:txBody>
      </p:sp>
      <p:sp>
        <p:nvSpPr>
          <p:cNvPr id="4" name="Rectangle 3">
            <a:extLst>
              <a:ext uri="{FF2B5EF4-FFF2-40B4-BE49-F238E27FC236}">
                <a16:creationId xmlns:a16="http://schemas.microsoft.com/office/drawing/2014/main" id="{F97ED40E-13E0-B473-A869-2E8A26ABEBAB}"/>
              </a:ext>
            </a:extLst>
          </p:cNvPr>
          <p:cNvSpPr/>
          <p:nvPr/>
        </p:nvSpPr>
        <p:spPr>
          <a:xfrm>
            <a:off x="7346732" y="2"/>
            <a:ext cx="4845269" cy="6145619"/>
          </a:xfrm>
          <a:prstGeom prst="rect">
            <a:avLst/>
          </a:prstGeom>
          <a:solidFill>
            <a:srgbClr val="2F667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 name="Form">
            <a:extLst>
              <a:ext uri="{FF2B5EF4-FFF2-40B4-BE49-F238E27FC236}">
                <a16:creationId xmlns:a16="http://schemas.microsoft.com/office/drawing/2014/main" id="{651174FE-4DCE-D244-F1C6-2ADFEDE91941}"/>
              </a:ext>
            </a:extLst>
          </p:cNvPr>
          <p:cNvSpPr/>
          <p:nvPr/>
        </p:nvSpPr>
        <p:spPr>
          <a:xfrm>
            <a:off x="789880" y="3205775"/>
            <a:ext cx="11239211" cy="275592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solidFill>
            <a:schemeClr val="bg1">
              <a:lumMod val="95000"/>
            </a:schemeClr>
          </a:solidFill>
          <a:ln w="12700">
            <a:miter lim="400000"/>
          </a:ln>
          <a:effectLst>
            <a:outerShdw blurRad="279400" dist="352842" dir="3943570" rotWithShape="0">
              <a:srgbClr val="5E5E5E">
                <a:alpha val="18019"/>
              </a:srgbClr>
            </a:outerShdw>
          </a:effectLst>
        </p:spPr>
        <p:txBody>
          <a:bodyPr lIns="19050" tIns="19050" rIns="19050" bIns="19050" anchor="ctr"/>
          <a:lstStyle/>
          <a:p>
            <a:pPr>
              <a:spcBef>
                <a:spcPts val="1001"/>
              </a:spcBef>
              <a:defRPr>
                <a:latin typeface="IBM Plex Sans Regular"/>
                <a:ea typeface="IBM Plex Sans Regular"/>
                <a:cs typeface="IBM Plex Sans Regular"/>
                <a:sym typeface="IBM Plex Sans Regular"/>
              </a:defRPr>
            </a:pPr>
            <a:endParaRPr sz="900"/>
          </a:p>
        </p:txBody>
      </p:sp>
      <p:sp>
        <p:nvSpPr>
          <p:cNvPr id="10" name="Rectangle 2">
            <a:extLst>
              <a:ext uri="{FF2B5EF4-FFF2-40B4-BE49-F238E27FC236}">
                <a16:creationId xmlns:a16="http://schemas.microsoft.com/office/drawing/2014/main" id="{0660A4BE-C04D-7DC7-0784-705DACD8152E}"/>
              </a:ext>
            </a:extLst>
          </p:cNvPr>
          <p:cNvSpPr>
            <a:spLocks noChangeArrowheads="1"/>
          </p:cNvSpPr>
          <p:nvPr/>
        </p:nvSpPr>
        <p:spPr bwMode="auto">
          <a:xfrm>
            <a:off x="0" y="-92333"/>
            <a:ext cx="9240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21" tIns="22860" rIns="45721" bIns="22860" numCol="1" anchor="ctr" anchorCtr="0" compatLnSpc="1">
            <a:prstTxWarp prst="textNoShape">
              <a:avLst/>
            </a:prstTxWarp>
            <a:spAutoFit/>
          </a:bodyPr>
          <a:lstStyle/>
          <a:p>
            <a:endParaRPr lang="en-US" sz="900"/>
          </a:p>
        </p:txBody>
      </p:sp>
      <p:sp>
        <p:nvSpPr>
          <p:cNvPr id="14" name="Picture Placeholder 6">
            <a:extLst>
              <a:ext uri="{FF2B5EF4-FFF2-40B4-BE49-F238E27FC236}">
                <a16:creationId xmlns:a16="http://schemas.microsoft.com/office/drawing/2014/main" id="{B5F50250-6B40-D880-D8BA-D3D1E929B91E}"/>
              </a:ext>
            </a:extLst>
          </p:cNvPr>
          <p:cNvSpPr>
            <a:spLocks noGrp="1"/>
          </p:cNvSpPr>
          <p:nvPr>
            <p:ph type="pic" sz="quarter" idx="12" hasCustomPrompt="1"/>
          </p:nvPr>
        </p:nvSpPr>
        <p:spPr>
          <a:xfrm>
            <a:off x="920093" y="3308311"/>
            <a:ext cx="7286531" cy="2550854"/>
          </a:xfrm>
          <a:custGeom>
            <a:avLst/>
            <a:gdLst>
              <a:gd name="connsiteX0" fmla="*/ 0 w 10926895"/>
              <a:gd name="connsiteY0" fmla="*/ 0 h 13716097"/>
              <a:gd name="connsiteX1" fmla="*/ 10926895 w 10926895"/>
              <a:gd name="connsiteY1" fmla="*/ 0 h 13716097"/>
              <a:gd name="connsiteX2" fmla="*/ 10926895 w 10926895"/>
              <a:gd name="connsiteY2" fmla="*/ 13716097 h 13716097"/>
              <a:gd name="connsiteX3" fmla="*/ 0 w 10926895"/>
              <a:gd name="connsiteY3" fmla="*/ 13716097 h 13716097"/>
            </a:gdLst>
            <a:ahLst/>
            <a:cxnLst>
              <a:cxn ang="0">
                <a:pos x="connsiteX0" y="connsiteY0"/>
              </a:cxn>
              <a:cxn ang="0">
                <a:pos x="connsiteX1" y="connsiteY1"/>
              </a:cxn>
              <a:cxn ang="0">
                <a:pos x="connsiteX2" y="connsiteY2"/>
              </a:cxn>
              <a:cxn ang="0">
                <a:pos x="connsiteX3" y="connsiteY3"/>
              </a:cxn>
            </a:cxnLst>
            <a:rect l="l" t="t" r="r" b="b"/>
            <a:pathLst>
              <a:path w="10926895" h="13716097">
                <a:moveTo>
                  <a:pt x="0" y="0"/>
                </a:moveTo>
                <a:lnTo>
                  <a:pt x="10926895" y="0"/>
                </a:lnTo>
                <a:lnTo>
                  <a:pt x="10926895" y="13716097"/>
                </a:lnTo>
                <a:lnTo>
                  <a:pt x="0" y="13716097"/>
                </a:lnTo>
                <a:close/>
              </a:path>
            </a:pathLst>
          </a:custGeom>
          <a:solidFill>
            <a:srgbClr val="005595"/>
          </a:solidFill>
          <a:ln>
            <a:solidFill>
              <a:srgbClr val="005595"/>
            </a:solidFill>
          </a:ln>
        </p:spPr>
        <p:txBody>
          <a:bodyPr vert="horz" wrap="square" lIns="91440" tIns="45720" rIns="91440" bIns="45720" rtlCol="0" anchor="ctr">
            <a:noAutofit/>
          </a:bodyPr>
          <a:lstStyle>
            <a:lvl1pPr>
              <a:defRPr lang="en-MN" sz="400"/>
            </a:lvl1pPr>
          </a:lstStyle>
          <a:p>
            <a:pPr lvl="0"/>
            <a:r>
              <a:rPr lang="en-MN"/>
              <a:t>+</a:t>
            </a:r>
          </a:p>
        </p:txBody>
      </p:sp>
      <p:sp>
        <p:nvSpPr>
          <p:cNvPr id="9" name="Picture Placeholder 6">
            <a:extLst>
              <a:ext uri="{FF2B5EF4-FFF2-40B4-BE49-F238E27FC236}">
                <a16:creationId xmlns:a16="http://schemas.microsoft.com/office/drawing/2014/main" id="{84A752C9-7B3A-91DE-7BB9-5A93E6938669}"/>
              </a:ext>
            </a:extLst>
          </p:cNvPr>
          <p:cNvSpPr>
            <a:spLocks noGrp="1"/>
          </p:cNvSpPr>
          <p:nvPr>
            <p:ph type="pic" sz="quarter" idx="50" hasCustomPrompt="1"/>
          </p:nvPr>
        </p:nvSpPr>
        <p:spPr>
          <a:xfrm>
            <a:off x="8308030" y="3308311"/>
            <a:ext cx="3619656" cy="2550854"/>
          </a:xfrm>
          <a:custGeom>
            <a:avLst/>
            <a:gdLst>
              <a:gd name="connsiteX0" fmla="*/ 0 w 10926895"/>
              <a:gd name="connsiteY0" fmla="*/ 0 h 13716097"/>
              <a:gd name="connsiteX1" fmla="*/ 10926895 w 10926895"/>
              <a:gd name="connsiteY1" fmla="*/ 0 h 13716097"/>
              <a:gd name="connsiteX2" fmla="*/ 10926895 w 10926895"/>
              <a:gd name="connsiteY2" fmla="*/ 13716097 h 13716097"/>
              <a:gd name="connsiteX3" fmla="*/ 0 w 10926895"/>
              <a:gd name="connsiteY3" fmla="*/ 13716097 h 13716097"/>
            </a:gdLst>
            <a:ahLst/>
            <a:cxnLst>
              <a:cxn ang="0">
                <a:pos x="connsiteX0" y="connsiteY0"/>
              </a:cxn>
              <a:cxn ang="0">
                <a:pos x="connsiteX1" y="connsiteY1"/>
              </a:cxn>
              <a:cxn ang="0">
                <a:pos x="connsiteX2" y="connsiteY2"/>
              </a:cxn>
              <a:cxn ang="0">
                <a:pos x="connsiteX3" y="connsiteY3"/>
              </a:cxn>
            </a:cxnLst>
            <a:rect l="l" t="t" r="r" b="b"/>
            <a:pathLst>
              <a:path w="10926895" h="13716097">
                <a:moveTo>
                  <a:pt x="0" y="0"/>
                </a:moveTo>
                <a:lnTo>
                  <a:pt x="10926895" y="0"/>
                </a:lnTo>
                <a:lnTo>
                  <a:pt x="10926895" y="13716097"/>
                </a:lnTo>
                <a:lnTo>
                  <a:pt x="0" y="13716097"/>
                </a:lnTo>
                <a:close/>
              </a:path>
            </a:pathLst>
          </a:custGeom>
          <a:solidFill>
            <a:srgbClr val="005595"/>
          </a:solidFill>
          <a:ln>
            <a:solidFill>
              <a:srgbClr val="005595"/>
            </a:solidFill>
          </a:ln>
        </p:spPr>
        <p:txBody>
          <a:bodyPr vert="horz" wrap="square" lIns="91440" tIns="45720" rIns="91440" bIns="45720" rtlCol="0" anchor="ctr">
            <a:noAutofit/>
          </a:bodyPr>
          <a:lstStyle>
            <a:lvl1pPr>
              <a:defRPr lang="en-MN" sz="400"/>
            </a:lvl1pPr>
          </a:lstStyle>
          <a:p>
            <a:pPr lvl="0"/>
            <a:r>
              <a:rPr lang="en-MN"/>
              <a:t>+</a:t>
            </a:r>
          </a:p>
        </p:txBody>
      </p:sp>
    </p:spTree>
    <p:extLst>
      <p:ext uri="{BB962C8B-B14F-4D97-AF65-F5344CB8AC3E}">
        <p14:creationId xmlns:p14="http://schemas.microsoft.com/office/powerpoint/2010/main" val="2319103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par>
                                <p:cTn id="8" presetID="22" presetClass="entr" presetSubtype="1" fill="hold" grpId="0" nodeType="withEffect">
                                  <p:stCondLst>
                                    <p:cond delay="1500"/>
                                  </p:stCondLst>
                                  <p:childTnLst>
                                    <p:set>
                                      <p:cBhvr>
                                        <p:cTn id="9" dur="1" fill="hold">
                                          <p:stCondLst>
                                            <p:cond delay="0"/>
                                          </p:stCondLst>
                                        </p:cTn>
                                        <p:tgtEl>
                                          <p:spTgt spid="14"/>
                                        </p:tgtEl>
                                        <p:attrNameLst>
                                          <p:attrName>style.visibility</p:attrName>
                                        </p:attrNameLst>
                                      </p:cBhvr>
                                      <p:to>
                                        <p:strVal val="visible"/>
                                      </p:to>
                                    </p:set>
                                    <p:animEffect transition="in" filter="wipe(up)">
                                      <p:cBhvr>
                                        <p:cTn id="10" dur="1750"/>
                                        <p:tgtEl>
                                          <p:spTgt spid="14"/>
                                        </p:tgtEl>
                                      </p:cBhvr>
                                    </p:animEffect>
                                  </p:childTnLst>
                                </p:cTn>
                              </p:par>
                              <p:par>
                                <p:cTn id="11" presetID="22" presetClass="entr" presetSubtype="1" fill="hold" grpId="0" nodeType="withEffect">
                                  <p:stCondLst>
                                    <p:cond delay="150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1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tmplLst>
          <p:tmpl>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750"/>
                        <p:tgtEl>
                          <p:spTgt spid="3"/>
                        </p:tgtEl>
                      </p:cBhvr>
                    </p:animEffect>
                  </p:childTnLst>
                </p:cTn>
              </p:par>
            </p:tnLst>
          </p:tmpl>
        </p:tmplLst>
      </p:bldP>
      <p:bldP spid="14" grpId="0" animBg="1"/>
      <p:bldP spid="9" grpId="0" animBg="1"/>
    </p:bld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1_Divider Photo Top">
    <p:spTree>
      <p:nvGrpSpPr>
        <p:cNvPr id="1" name=""/>
        <p:cNvGrpSpPr/>
        <p:nvPr/>
      </p:nvGrpSpPr>
      <p:grpSpPr>
        <a:xfrm>
          <a:off x="0" y="0"/>
          <a:ext cx="0" cy="0"/>
          <a:chOff x="0" y="0"/>
          <a:chExt cx="0" cy="0"/>
        </a:xfrm>
      </p:grpSpPr>
      <p:sp>
        <p:nvSpPr>
          <p:cNvPr id="18" name="MEGAN">
            <a:extLst>
              <a:ext uri="{FF2B5EF4-FFF2-40B4-BE49-F238E27FC236}">
                <a16:creationId xmlns:a16="http://schemas.microsoft.com/office/drawing/2014/main" id="{7409A20F-93A7-4913-8E50-EDA41EE4C088}"/>
              </a:ext>
            </a:extLst>
          </p:cNvPr>
          <p:cNvSpPr txBox="1"/>
          <p:nvPr/>
        </p:nvSpPr>
        <p:spPr>
          <a:xfrm>
            <a:off x="637778" y="444005"/>
            <a:ext cx="1578372" cy="2071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gn="l">
              <a:lnSpc>
                <a:spcPct val="120000"/>
              </a:lnSpc>
              <a:defRPr sz="2500" b="0">
                <a:solidFill>
                  <a:srgbClr val="2C2E3C"/>
                </a:solidFill>
                <a:latin typeface="Lato Bold"/>
                <a:ea typeface="Lato Bold"/>
                <a:cs typeface="Lato Bold"/>
                <a:sym typeface="Lato Bold"/>
              </a:defRPr>
            </a:lvl1pPr>
          </a:lstStyle>
          <a:p>
            <a:r>
              <a:rPr sz="1249"/>
              <a:t>MEGAN</a:t>
            </a:r>
          </a:p>
        </p:txBody>
      </p:sp>
      <p:sp>
        <p:nvSpPr>
          <p:cNvPr id="19" name="Line">
            <a:extLst>
              <a:ext uri="{FF2B5EF4-FFF2-40B4-BE49-F238E27FC236}">
                <a16:creationId xmlns:a16="http://schemas.microsoft.com/office/drawing/2014/main" id="{6C1D4A29-74FC-48AE-B76E-FD6889320D5C}"/>
              </a:ext>
            </a:extLst>
          </p:cNvPr>
          <p:cNvSpPr/>
          <p:nvPr/>
        </p:nvSpPr>
        <p:spPr>
          <a:xfrm>
            <a:off x="1" y="539254"/>
            <a:ext cx="501446" cy="0"/>
          </a:xfrm>
          <a:prstGeom prst="line">
            <a:avLst/>
          </a:prstGeom>
          <a:ln w="25400">
            <a:solidFill>
              <a:srgbClr val="959CA8"/>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6" name="Picture Placeholder 15">
            <a:extLst>
              <a:ext uri="{FF2B5EF4-FFF2-40B4-BE49-F238E27FC236}">
                <a16:creationId xmlns:a16="http://schemas.microsoft.com/office/drawing/2014/main" id="{09D56A35-8A09-40B2-AC27-951FA9E10C9F}"/>
              </a:ext>
            </a:extLst>
          </p:cNvPr>
          <p:cNvSpPr>
            <a:spLocks noGrp="1"/>
          </p:cNvSpPr>
          <p:nvPr>
            <p:ph type="pic" sz="quarter" idx="12" hasCustomPrompt="1"/>
          </p:nvPr>
        </p:nvSpPr>
        <p:spPr>
          <a:xfrm>
            <a:off x="0" y="0"/>
            <a:ext cx="12192000" cy="3429000"/>
          </a:xfrm>
          <a:custGeom>
            <a:avLst/>
            <a:gdLst>
              <a:gd name="connsiteX0" fmla="*/ 0 w 24384000"/>
              <a:gd name="connsiteY0" fmla="*/ 0 h 6858000"/>
              <a:gd name="connsiteX1" fmla="*/ 24384000 w 24384000"/>
              <a:gd name="connsiteY1" fmla="*/ 0 h 6858000"/>
              <a:gd name="connsiteX2" fmla="*/ 24384000 w 24384000"/>
              <a:gd name="connsiteY2" fmla="*/ 6858000 h 6858000"/>
              <a:gd name="connsiteX3" fmla="*/ 0 w 24384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384000" h="6858000">
                <a:moveTo>
                  <a:pt x="0" y="0"/>
                </a:moveTo>
                <a:lnTo>
                  <a:pt x="24384000" y="0"/>
                </a:lnTo>
                <a:lnTo>
                  <a:pt x="24384000" y="6858000"/>
                </a:lnTo>
                <a:lnTo>
                  <a:pt x="0" y="6858000"/>
                </a:lnTo>
                <a:close/>
              </a:path>
            </a:pathLst>
          </a:custGeom>
          <a:solidFill>
            <a:srgbClr val="005595"/>
          </a:solidFill>
        </p:spPr>
        <p:txBody>
          <a:bodyPr wrap="square" anchor="ctr">
            <a:noAutofit/>
          </a:bodyPr>
          <a:lstStyle>
            <a:lvl1pPr>
              <a:defRPr sz="400"/>
            </a:lvl1pPr>
          </a:lstStyle>
          <a:p>
            <a:r>
              <a:rPr lang="en-MN"/>
              <a:t>+</a:t>
            </a:r>
          </a:p>
        </p:txBody>
      </p:sp>
      <p:sp>
        <p:nvSpPr>
          <p:cNvPr id="11" name="Title text">
            <a:extLst>
              <a:ext uri="{FF2B5EF4-FFF2-40B4-BE49-F238E27FC236}">
                <a16:creationId xmlns:a16="http://schemas.microsoft.com/office/drawing/2014/main" id="{86E05DB2-5967-48C7-B66F-FEB5DD804195}"/>
              </a:ext>
            </a:extLst>
          </p:cNvPr>
          <p:cNvSpPr>
            <a:spLocks noGrp="1"/>
          </p:cNvSpPr>
          <p:nvPr>
            <p:ph type="body" sz="quarter" idx="27" hasCustomPrompt="1"/>
          </p:nvPr>
        </p:nvSpPr>
        <p:spPr>
          <a:xfrm>
            <a:off x="634669" y="4254069"/>
            <a:ext cx="5220030" cy="1704379"/>
          </a:xfrm>
          <a:prstGeom prst="rect">
            <a:avLst/>
          </a:prstGeom>
        </p:spPr>
        <p:txBody>
          <a:bodyPr lIns="0" tIns="0" rIns="0" bIns="0" anchor="b">
            <a:noAutofit/>
          </a:bodyPr>
          <a:lstStyle>
            <a:lvl1pPr marL="0" marR="0" indent="0" algn="l" defTabSz="412737" rtl="0" fontAlgn="auto" latinLnBrk="0" hangingPunct="0">
              <a:lnSpc>
                <a:spcPct val="100000"/>
              </a:lnSpc>
              <a:spcBef>
                <a:spcPts val="0"/>
              </a:spcBef>
              <a:spcAft>
                <a:spcPts val="0"/>
              </a:spcAft>
              <a:buClrTx/>
              <a:buSzTx/>
              <a:buFontTx/>
              <a:buNone/>
              <a:tabLst/>
              <a:defRPr lang="en-US" sz="3500" b="0" i="0" u="none" strike="noStrike" cap="none" spc="0" baseline="0" dirty="0">
                <a:ln>
                  <a:noFill/>
                </a:ln>
                <a:solidFill>
                  <a:srgbClr val="2C2E3C"/>
                </a:solidFill>
                <a:uFillTx/>
                <a:latin typeface="Lato Black"/>
                <a:ea typeface="Lato Black"/>
                <a:cs typeface="Lato Black"/>
                <a:sym typeface="Montserrat SemiBold"/>
              </a:defRPr>
            </a:lvl1pPr>
          </a:lstStyle>
          <a:p>
            <a:pPr lvl="0"/>
            <a:r>
              <a:rPr lang="en-US"/>
              <a:t>Title text</a:t>
            </a:r>
          </a:p>
        </p:txBody>
      </p:sp>
      <p:sp>
        <p:nvSpPr>
          <p:cNvPr id="4" name="Body text">
            <a:extLst>
              <a:ext uri="{FF2B5EF4-FFF2-40B4-BE49-F238E27FC236}">
                <a16:creationId xmlns:a16="http://schemas.microsoft.com/office/drawing/2014/main" id="{E0B3FDBB-E920-8366-CBAA-E77514E33DA5}"/>
              </a:ext>
            </a:extLst>
          </p:cNvPr>
          <p:cNvSpPr>
            <a:spLocks noGrp="1"/>
          </p:cNvSpPr>
          <p:nvPr>
            <p:ph type="body" sz="quarter" idx="75" hasCustomPrompt="1"/>
          </p:nvPr>
        </p:nvSpPr>
        <p:spPr>
          <a:xfrm>
            <a:off x="6902548" y="5263031"/>
            <a:ext cx="4799390" cy="670561"/>
          </a:xfrm>
          <a:prstGeom prst="rect">
            <a:avLst/>
          </a:prstGeom>
        </p:spPr>
        <p:txBody>
          <a:bodyPr lIns="0" tIns="0" rIns="0" bIns="0" anchor="b">
            <a:noAutofit/>
          </a:bodyPr>
          <a:lstStyle>
            <a:lvl1pPr marL="0" marR="0" indent="0" algn="l" defTabSz="412737" rtl="0" fontAlgn="auto" latinLnBrk="0" hangingPunct="0">
              <a:lnSpc>
                <a:spcPct val="120000"/>
              </a:lnSpc>
              <a:spcBef>
                <a:spcPts val="0"/>
              </a:spcBef>
              <a:spcAft>
                <a:spcPts val="0"/>
              </a:spcAft>
              <a:buClrTx/>
              <a:buSzTx/>
              <a:buFontTx/>
              <a:buNone/>
              <a:tabLst/>
              <a:defRPr lang="en-US" sz="2000" b="0" i="1" u="none" strike="noStrike" cap="none" spc="0" baseline="0" dirty="0">
                <a:ln>
                  <a:noFill/>
                </a:ln>
                <a:solidFill>
                  <a:srgbClr val="2C2E3C"/>
                </a:solidFill>
                <a:uFillTx/>
                <a:latin typeface="Lato-Light"/>
                <a:ea typeface="Lato-Light"/>
                <a:cs typeface="Lato-Light"/>
                <a:sym typeface="Helvetica Neue"/>
              </a:defRPr>
            </a:lvl1pPr>
          </a:lstStyle>
          <a:p>
            <a:pPr lvl="0"/>
            <a:r>
              <a:rPr lang="en-US"/>
              <a:t>Title text</a:t>
            </a:r>
          </a:p>
        </p:txBody>
      </p:sp>
      <p:sp>
        <p:nvSpPr>
          <p:cNvPr id="2" name="Line">
            <a:extLst>
              <a:ext uri="{FF2B5EF4-FFF2-40B4-BE49-F238E27FC236}">
                <a16:creationId xmlns:a16="http://schemas.microsoft.com/office/drawing/2014/main" id="{957C5D95-DA5C-3A44-1FFE-E6C58F4523B2}"/>
              </a:ext>
            </a:extLst>
          </p:cNvPr>
          <p:cNvSpPr>
            <a:spLocks noGrp="1"/>
          </p:cNvSpPr>
          <p:nvPr>
            <p:ph type="body" sz="quarter" idx="47" hasCustomPrompt="1"/>
          </p:nvPr>
        </p:nvSpPr>
        <p:spPr>
          <a:xfrm>
            <a:off x="634670" y="6131847"/>
            <a:ext cx="916557" cy="45493"/>
          </a:xfrm>
          <a:prstGeom prst="rect">
            <a:avLst/>
          </a:prstGeom>
          <a:solidFill>
            <a:srgbClr val="005595"/>
          </a:solidFill>
          <a:ln>
            <a:solidFill>
              <a:schemeClr val="accent1"/>
            </a:solidFill>
          </a:ln>
        </p:spPr>
        <p:txBody>
          <a:bodyPr lIns="0" tIns="0" rIns="0" bIns="0" anchor="b">
            <a:noAutofit/>
          </a:bodyPr>
          <a:lstStyle>
            <a:lvl1pPr algn="l">
              <a:defRPr lang="en-US" sz="127" dirty="0">
                <a:solidFill>
                  <a:srgbClr val="0A6CD1">
                    <a:alpha val="0"/>
                  </a:srgbClr>
                </a:solidFill>
              </a:defRPr>
            </a:lvl1pPr>
          </a:lstStyle>
          <a:p>
            <a:pPr lvl="0"/>
            <a:r>
              <a:rPr lang="en-US"/>
              <a:t>\</a:t>
            </a:r>
          </a:p>
        </p:txBody>
      </p:sp>
    </p:spTree>
    <p:extLst>
      <p:ext uri="{BB962C8B-B14F-4D97-AF65-F5344CB8AC3E}">
        <p14:creationId xmlns:p14="http://schemas.microsoft.com/office/powerpoint/2010/main" val="32636340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750" fill="hold"/>
                                        <p:tgtEl>
                                          <p:spTgt spid="16"/>
                                        </p:tgtEl>
                                        <p:attrNameLst>
                                          <p:attrName>ppt_x</p:attrName>
                                        </p:attrNameLst>
                                      </p:cBhvr>
                                      <p:tavLst>
                                        <p:tav tm="0">
                                          <p:val>
                                            <p:strVal val="1+#ppt_w/2"/>
                                          </p:val>
                                        </p:tav>
                                        <p:tav tm="100000">
                                          <p:val>
                                            <p:strVal val="#ppt_x"/>
                                          </p:val>
                                        </p:tav>
                                      </p:tavLst>
                                    </p:anim>
                                    <p:anim calcmode="lin" valueType="num">
                                      <p:cBhvr additive="base">
                                        <p:cTn id="8" dur="1750" fill="hold"/>
                                        <p:tgtEl>
                                          <p:spTgt spid="16"/>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180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1750"/>
                                        <p:tgtEl>
                                          <p:spTgt spid="11"/>
                                        </p:tgtEl>
                                      </p:cBhvr>
                                    </p:animEffect>
                                  </p:childTnLst>
                                </p:cTn>
                              </p:par>
                              <p:par>
                                <p:cTn id="12" presetID="2" presetClass="entr" presetSubtype="4" decel="100000" fill="hold" grpId="0" nodeType="withEffect">
                                  <p:stCondLst>
                                    <p:cond delay="140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500" fill="hold"/>
                                        <p:tgtEl>
                                          <p:spTgt spid="4"/>
                                        </p:tgtEl>
                                        <p:attrNameLst>
                                          <p:attrName>ppt_x</p:attrName>
                                        </p:attrNameLst>
                                      </p:cBhvr>
                                      <p:tavLst>
                                        <p:tav tm="0">
                                          <p:val>
                                            <p:strVal val="#ppt_x"/>
                                          </p:val>
                                        </p:tav>
                                        <p:tav tm="100000">
                                          <p:val>
                                            <p:strVal val="#ppt_x"/>
                                          </p:val>
                                        </p:tav>
                                      </p:tavLst>
                                    </p:anim>
                                    <p:anim calcmode="lin" valueType="num">
                                      <p:cBhvr additive="base">
                                        <p:cTn id="15" dur="1500" fill="hold"/>
                                        <p:tgtEl>
                                          <p:spTgt spid="4"/>
                                        </p:tgtEl>
                                        <p:attrNameLst>
                                          <p:attrName>ppt_y</p:attrName>
                                        </p:attrNameLst>
                                      </p:cBhvr>
                                      <p:tavLst>
                                        <p:tav tm="0">
                                          <p:val>
                                            <p:strVal val="1+#ppt_h/2"/>
                                          </p:val>
                                        </p:tav>
                                        <p:tav tm="100000">
                                          <p:val>
                                            <p:strVal val="#ppt_y"/>
                                          </p:val>
                                        </p:tav>
                                      </p:tavLst>
                                    </p:anim>
                                  </p:childTnLst>
                                </p:cTn>
                              </p:par>
                              <p:par>
                                <p:cTn id="16" presetID="22" presetClass="entr" presetSubtype="8"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1" grpId="0">
        <p:tmplLst>
          <p:tmpl>
            <p:tnLst>
              <p:par>
                <p:cTn presetID="22" presetClass="entr" presetSubtype="8" fill="hold" nodeType="withEffect">
                  <p:stCondLst>
                    <p:cond delay="1800"/>
                  </p:stCondLst>
                  <p:childTnLst>
                    <p:set>
                      <p:cBhvr>
                        <p:cTn dur="1" fill="hold">
                          <p:stCondLst>
                            <p:cond delay="0"/>
                          </p:stCondLst>
                        </p:cTn>
                        <p:tgtEl>
                          <p:spTgt spid="11"/>
                        </p:tgtEl>
                        <p:attrNameLst>
                          <p:attrName>style.visibility</p:attrName>
                        </p:attrNameLst>
                      </p:cBhvr>
                      <p:to>
                        <p:strVal val="visible"/>
                      </p:to>
                    </p:set>
                    <p:animEffect transition="in" filter="wipe(left)">
                      <p:cBhvr>
                        <p:cTn dur="1750"/>
                        <p:tgtEl>
                          <p:spTgt spid="11"/>
                        </p:tgtEl>
                      </p:cBhvr>
                    </p:animEffect>
                  </p:childTnLst>
                </p:cTn>
              </p:par>
            </p:tnLst>
          </p:tmpl>
        </p:tmplLst>
      </p:bldP>
      <p:bldP spid="4" grpId="0">
        <p:tmplLst>
          <p:tmpl>
            <p:tnLst>
              <p:par>
                <p:cTn presetID="2" presetClass="entr" presetSubtype="4" decel="100000" fill="hold" nodeType="withEffect">
                  <p:stCondLst>
                    <p:cond delay="140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500" fill="hold"/>
                        <p:tgtEl>
                          <p:spTgt spid="4"/>
                        </p:tgtEl>
                        <p:attrNameLst>
                          <p:attrName>ppt_x</p:attrName>
                        </p:attrNameLst>
                      </p:cBhvr>
                      <p:tavLst>
                        <p:tav tm="0">
                          <p:val>
                            <p:strVal val="#ppt_x"/>
                          </p:val>
                        </p:tav>
                        <p:tav tm="100000">
                          <p:val>
                            <p:strVal val="#ppt_x"/>
                          </p:val>
                        </p:tav>
                      </p:tavLst>
                    </p:anim>
                    <p:anim calcmode="lin" valueType="num">
                      <p:cBhvr additive="base">
                        <p:cTn dur="1500" fill="hold"/>
                        <p:tgtEl>
                          <p:spTgt spid="4"/>
                        </p:tgtEl>
                        <p:attrNameLst>
                          <p:attrName>ppt_y</p:attrName>
                        </p:attrNameLst>
                      </p:cBhvr>
                      <p:tavLst>
                        <p:tav tm="0">
                          <p:val>
                            <p:strVal val="1+#ppt_h/2"/>
                          </p:val>
                        </p:tav>
                        <p:tav tm="100000">
                          <p:val>
                            <p:strVal val="#ppt_y"/>
                          </p:val>
                        </p:tav>
                      </p:tavLst>
                    </p:anim>
                  </p:childTnLst>
                </p:cTn>
              </p:par>
            </p:tnLst>
          </p:tmpl>
        </p:tmplLst>
      </p:bldP>
      <p:bldP spid="2" grpId="0" animBg="1">
        <p:tmplLst>
          <p:tmpl>
            <p:tnLst>
              <p:par>
                <p:cTn presetID="22" presetClass="entr" presetSubtype="8"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750"/>
                        <p:tgtEl>
                          <p:spTgt spid="2"/>
                        </p:tgtEl>
                      </p:cBhvr>
                    </p:animEffect>
                  </p:childTnLst>
                </p:cTn>
              </p:par>
            </p:tnLst>
          </p:tmpl>
        </p:tmplLst>
      </p:bldP>
    </p:bld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2_Divider Photo Bottom">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09D56A35-8A09-40B2-AC27-951FA9E10C9F}"/>
              </a:ext>
            </a:extLst>
          </p:cNvPr>
          <p:cNvSpPr>
            <a:spLocks noGrp="1"/>
          </p:cNvSpPr>
          <p:nvPr>
            <p:ph type="pic" sz="quarter" idx="12" hasCustomPrompt="1"/>
          </p:nvPr>
        </p:nvSpPr>
        <p:spPr>
          <a:xfrm>
            <a:off x="0" y="3429000"/>
            <a:ext cx="12192000" cy="3429000"/>
          </a:xfrm>
          <a:custGeom>
            <a:avLst/>
            <a:gdLst>
              <a:gd name="connsiteX0" fmla="*/ 0 w 24384000"/>
              <a:gd name="connsiteY0" fmla="*/ 0 h 6858000"/>
              <a:gd name="connsiteX1" fmla="*/ 24384000 w 24384000"/>
              <a:gd name="connsiteY1" fmla="*/ 0 h 6858000"/>
              <a:gd name="connsiteX2" fmla="*/ 24384000 w 24384000"/>
              <a:gd name="connsiteY2" fmla="*/ 6858000 h 6858000"/>
              <a:gd name="connsiteX3" fmla="*/ 0 w 24384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384000" h="6858000">
                <a:moveTo>
                  <a:pt x="0" y="0"/>
                </a:moveTo>
                <a:lnTo>
                  <a:pt x="24384000" y="0"/>
                </a:lnTo>
                <a:lnTo>
                  <a:pt x="24384000" y="6858000"/>
                </a:lnTo>
                <a:lnTo>
                  <a:pt x="0" y="6858000"/>
                </a:lnTo>
                <a:close/>
              </a:path>
            </a:pathLst>
          </a:custGeom>
          <a:solidFill>
            <a:srgbClr val="005595"/>
          </a:solidFill>
        </p:spPr>
        <p:txBody>
          <a:bodyPr wrap="square" anchor="ctr">
            <a:noAutofit/>
          </a:bodyPr>
          <a:lstStyle>
            <a:lvl1pPr>
              <a:defRPr sz="400"/>
            </a:lvl1pPr>
          </a:lstStyle>
          <a:p>
            <a:r>
              <a:rPr lang="en-MN"/>
              <a:t>+</a:t>
            </a:r>
          </a:p>
        </p:txBody>
      </p:sp>
      <p:sp>
        <p:nvSpPr>
          <p:cNvPr id="11" name="Title text">
            <a:extLst>
              <a:ext uri="{FF2B5EF4-FFF2-40B4-BE49-F238E27FC236}">
                <a16:creationId xmlns:a16="http://schemas.microsoft.com/office/drawing/2014/main" id="{86E05DB2-5967-48C7-B66F-FEB5DD804195}"/>
              </a:ext>
            </a:extLst>
          </p:cNvPr>
          <p:cNvSpPr>
            <a:spLocks noGrp="1"/>
          </p:cNvSpPr>
          <p:nvPr>
            <p:ph type="body" sz="quarter" idx="27" hasCustomPrompt="1"/>
          </p:nvPr>
        </p:nvSpPr>
        <p:spPr>
          <a:xfrm>
            <a:off x="634669" y="776791"/>
            <a:ext cx="5220030" cy="1704379"/>
          </a:xfrm>
          <a:prstGeom prst="rect">
            <a:avLst/>
          </a:prstGeom>
        </p:spPr>
        <p:txBody>
          <a:bodyPr lIns="0" tIns="0" rIns="0" bIns="0" anchor="b">
            <a:noAutofit/>
          </a:bodyPr>
          <a:lstStyle>
            <a:lvl1pPr marL="0" marR="0" indent="0" algn="l" defTabSz="412737" rtl="0" fontAlgn="auto" latinLnBrk="0" hangingPunct="0">
              <a:lnSpc>
                <a:spcPct val="100000"/>
              </a:lnSpc>
              <a:spcBef>
                <a:spcPts val="0"/>
              </a:spcBef>
              <a:spcAft>
                <a:spcPts val="0"/>
              </a:spcAft>
              <a:buClrTx/>
              <a:buSzTx/>
              <a:buFontTx/>
              <a:buNone/>
              <a:tabLst/>
              <a:defRPr lang="en-US" sz="3500" b="0" i="0" u="none" strike="noStrike" cap="none" spc="0" baseline="0" dirty="0">
                <a:ln>
                  <a:noFill/>
                </a:ln>
                <a:solidFill>
                  <a:srgbClr val="2C2E3C"/>
                </a:solidFill>
                <a:uFillTx/>
                <a:latin typeface="Lato Black"/>
                <a:ea typeface="Lato Black"/>
                <a:cs typeface="Lato Black"/>
                <a:sym typeface="Montserrat SemiBold"/>
              </a:defRPr>
            </a:lvl1pPr>
          </a:lstStyle>
          <a:p>
            <a:pPr lvl="0"/>
            <a:r>
              <a:rPr lang="en-US"/>
              <a:t>Title text</a:t>
            </a:r>
          </a:p>
        </p:txBody>
      </p:sp>
      <p:sp>
        <p:nvSpPr>
          <p:cNvPr id="4" name="Body text">
            <a:extLst>
              <a:ext uri="{FF2B5EF4-FFF2-40B4-BE49-F238E27FC236}">
                <a16:creationId xmlns:a16="http://schemas.microsoft.com/office/drawing/2014/main" id="{E0B3FDBB-E920-8366-CBAA-E77514E33DA5}"/>
              </a:ext>
            </a:extLst>
          </p:cNvPr>
          <p:cNvSpPr>
            <a:spLocks noGrp="1"/>
          </p:cNvSpPr>
          <p:nvPr>
            <p:ph type="body" sz="quarter" idx="75" hasCustomPrompt="1"/>
          </p:nvPr>
        </p:nvSpPr>
        <p:spPr>
          <a:xfrm>
            <a:off x="6902548" y="1904670"/>
            <a:ext cx="4799390" cy="670561"/>
          </a:xfrm>
          <a:prstGeom prst="rect">
            <a:avLst/>
          </a:prstGeom>
        </p:spPr>
        <p:txBody>
          <a:bodyPr lIns="0" tIns="0" rIns="0" bIns="0" anchor="ctr">
            <a:noAutofit/>
          </a:bodyPr>
          <a:lstStyle>
            <a:lvl1pPr marL="0" marR="0" indent="0" algn="l" defTabSz="412737" rtl="0" fontAlgn="auto" latinLnBrk="0" hangingPunct="0">
              <a:lnSpc>
                <a:spcPct val="120000"/>
              </a:lnSpc>
              <a:spcBef>
                <a:spcPts val="0"/>
              </a:spcBef>
              <a:spcAft>
                <a:spcPts val="0"/>
              </a:spcAft>
              <a:buClrTx/>
              <a:buSzTx/>
              <a:buFontTx/>
              <a:buNone/>
              <a:tabLst/>
              <a:defRPr lang="en-US" sz="2000" b="0" i="1" u="none" strike="noStrike" cap="none" spc="0" baseline="0" dirty="0">
                <a:ln>
                  <a:noFill/>
                </a:ln>
                <a:solidFill>
                  <a:srgbClr val="2C2E3C"/>
                </a:solidFill>
                <a:uFillTx/>
                <a:latin typeface="Lato-Light"/>
                <a:ea typeface="Lato-Light"/>
                <a:cs typeface="Lato-Light"/>
                <a:sym typeface="Helvetica Neue"/>
              </a:defRPr>
            </a:lvl1pPr>
          </a:lstStyle>
          <a:p>
            <a:pPr lvl="0"/>
            <a:r>
              <a:rPr lang="en-US"/>
              <a:t>Title text</a:t>
            </a:r>
          </a:p>
        </p:txBody>
      </p:sp>
      <p:sp>
        <p:nvSpPr>
          <p:cNvPr id="2" name="Line">
            <a:extLst>
              <a:ext uri="{FF2B5EF4-FFF2-40B4-BE49-F238E27FC236}">
                <a16:creationId xmlns:a16="http://schemas.microsoft.com/office/drawing/2014/main" id="{67CC0D58-B285-A289-DD09-C42F978D0868}"/>
              </a:ext>
            </a:extLst>
          </p:cNvPr>
          <p:cNvSpPr>
            <a:spLocks noGrp="1"/>
          </p:cNvSpPr>
          <p:nvPr>
            <p:ph type="body" sz="quarter" idx="76" hasCustomPrompt="1"/>
          </p:nvPr>
        </p:nvSpPr>
        <p:spPr>
          <a:xfrm>
            <a:off x="634670" y="2575230"/>
            <a:ext cx="916557" cy="45493"/>
          </a:xfrm>
          <a:prstGeom prst="rect">
            <a:avLst/>
          </a:prstGeom>
          <a:solidFill>
            <a:srgbClr val="005595"/>
          </a:solidFill>
          <a:ln>
            <a:solidFill>
              <a:schemeClr val="accent1"/>
            </a:solidFill>
          </a:ln>
        </p:spPr>
        <p:txBody>
          <a:bodyPr lIns="0" tIns="0" rIns="0" bIns="0" anchor="b">
            <a:noAutofit/>
          </a:bodyPr>
          <a:lstStyle>
            <a:lvl1pPr algn="l">
              <a:defRPr lang="en-US" sz="127" dirty="0">
                <a:solidFill>
                  <a:srgbClr val="0A6CD1">
                    <a:alpha val="0"/>
                  </a:srgbClr>
                </a:solidFill>
              </a:defRPr>
            </a:lvl1pPr>
          </a:lstStyle>
          <a:p>
            <a:pPr lvl="0"/>
            <a:r>
              <a:rPr lang="en-US"/>
              <a:t>\</a:t>
            </a:r>
          </a:p>
        </p:txBody>
      </p:sp>
    </p:spTree>
    <p:extLst>
      <p:ext uri="{BB962C8B-B14F-4D97-AF65-F5344CB8AC3E}">
        <p14:creationId xmlns:p14="http://schemas.microsoft.com/office/powerpoint/2010/main" val="24511556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750" fill="hold"/>
                                        <p:tgtEl>
                                          <p:spTgt spid="16"/>
                                        </p:tgtEl>
                                        <p:attrNameLst>
                                          <p:attrName>ppt_x</p:attrName>
                                        </p:attrNameLst>
                                      </p:cBhvr>
                                      <p:tavLst>
                                        <p:tav tm="0">
                                          <p:val>
                                            <p:strVal val="1+#ppt_w/2"/>
                                          </p:val>
                                        </p:tav>
                                        <p:tav tm="100000">
                                          <p:val>
                                            <p:strVal val="#ppt_x"/>
                                          </p:val>
                                        </p:tav>
                                      </p:tavLst>
                                    </p:anim>
                                    <p:anim calcmode="lin" valueType="num">
                                      <p:cBhvr additive="base">
                                        <p:cTn id="8" dur="1750" fill="hold"/>
                                        <p:tgtEl>
                                          <p:spTgt spid="16"/>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180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1750"/>
                                        <p:tgtEl>
                                          <p:spTgt spid="11"/>
                                        </p:tgtEl>
                                      </p:cBhvr>
                                    </p:animEffect>
                                  </p:childTnLst>
                                </p:cTn>
                              </p:par>
                              <p:par>
                                <p:cTn id="12" presetID="2" presetClass="entr" presetSubtype="4" decel="100000" fill="hold" grpId="0" nodeType="withEffect">
                                  <p:stCondLst>
                                    <p:cond delay="140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500" fill="hold"/>
                                        <p:tgtEl>
                                          <p:spTgt spid="4"/>
                                        </p:tgtEl>
                                        <p:attrNameLst>
                                          <p:attrName>ppt_x</p:attrName>
                                        </p:attrNameLst>
                                      </p:cBhvr>
                                      <p:tavLst>
                                        <p:tav tm="0">
                                          <p:val>
                                            <p:strVal val="#ppt_x"/>
                                          </p:val>
                                        </p:tav>
                                        <p:tav tm="100000">
                                          <p:val>
                                            <p:strVal val="#ppt_x"/>
                                          </p:val>
                                        </p:tav>
                                      </p:tavLst>
                                    </p:anim>
                                    <p:anim calcmode="lin" valueType="num">
                                      <p:cBhvr additive="base">
                                        <p:cTn id="15" dur="1500" fill="hold"/>
                                        <p:tgtEl>
                                          <p:spTgt spid="4"/>
                                        </p:tgtEl>
                                        <p:attrNameLst>
                                          <p:attrName>ppt_y</p:attrName>
                                        </p:attrNameLst>
                                      </p:cBhvr>
                                      <p:tavLst>
                                        <p:tav tm="0">
                                          <p:val>
                                            <p:strVal val="1+#ppt_h/2"/>
                                          </p:val>
                                        </p:tav>
                                        <p:tav tm="100000">
                                          <p:val>
                                            <p:strVal val="#ppt_y"/>
                                          </p:val>
                                        </p:tav>
                                      </p:tavLst>
                                    </p:anim>
                                  </p:childTnLst>
                                </p:cTn>
                              </p:par>
                              <p:par>
                                <p:cTn id="16" presetID="22" presetClass="entr" presetSubtype="8"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1" grpId="0">
        <p:tmplLst>
          <p:tmpl>
            <p:tnLst>
              <p:par>
                <p:cTn presetID="22" presetClass="entr" presetSubtype="8" fill="hold" nodeType="withEffect">
                  <p:stCondLst>
                    <p:cond delay="1800"/>
                  </p:stCondLst>
                  <p:childTnLst>
                    <p:set>
                      <p:cBhvr>
                        <p:cTn dur="1" fill="hold">
                          <p:stCondLst>
                            <p:cond delay="0"/>
                          </p:stCondLst>
                        </p:cTn>
                        <p:tgtEl>
                          <p:spTgt spid="11"/>
                        </p:tgtEl>
                        <p:attrNameLst>
                          <p:attrName>style.visibility</p:attrName>
                        </p:attrNameLst>
                      </p:cBhvr>
                      <p:to>
                        <p:strVal val="visible"/>
                      </p:to>
                    </p:set>
                    <p:animEffect transition="in" filter="wipe(left)">
                      <p:cBhvr>
                        <p:cTn dur="1750"/>
                        <p:tgtEl>
                          <p:spTgt spid="11"/>
                        </p:tgtEl>
                      </p:cBhvr>
                    </p:animEffect>
                  </p:childTnLst>
                </p:cTn>
              </p:par>
            </p:tnLst>
          </p:tmpl>
        </p:tmplLst>
      </p:bldP>
      <p:bldP spid="4" grpId="0">
        <p:tmplLst>
          <p:tmpl>
            <p:tnLst>
              <p:par>
                <p:cTn presetID="2" presetClass="entr" presetSubtype="4" decel="100000" fill="hold" nodeType="withEffect">
                  <p:stCondLst>
                    <p:cond delay="140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500" fill="hold"/>
                        <p:tgtEl>
                          <p:spTgt spid="4"/>
                        </p:tgtEl>
                        <p:attrNameLst>
                          <p:attrName>ppt_x</p:attrName>
                        </p:attrNameLst>
                      </p:cBhvr>
                      <p:tavLst>
                        <p:tav tm="0">
                          <p:val>
                            <p:strVal val="#ppt_x"/>
                          </p:val>
                        </p:tav>
                        <p:tav tm="100000">
                          <p:val>
                            <p:strVal val="#ppt_x"/>
                          </p:val>
                        </p:tav>
                      </p:tavLst>
                    </p:anim>
                    <p:anim calcmode="lin" valueType="num">
                      <p:cBhvr additive="base">
                        <p:cTn dur="1500" fill="hold"/>
                        <p:tgtEl>
                          <p:spTgt spid="4"/>
                        </p:tgtEl>
                        <p:attrNameLst>
                          <p:attrName>ppt_y</p:attrName>
                        </p:attrNameLst>
                      </p:cBhvr>
                      <p:tavLst>
                        <p:tav tm="0">
                          <p:val>
                            <p:strVal val="1+#ppt_h/2"/>
                          </p:val>
                        </p:tav>
                        <p:tav tm="100000">
                          <p:val>
                            <p:strVal val="#ppt_y"/>
                          </p:val>
                        </p:tav>
                      </p:tavLst>
                    </p:anim>
                  </p:childTnLst>
                </p:cTn>
              </p:par>
            </p:tnLst>
          </p:tmpl>
        </p:tmplLst>
      </p:bldP>
      <p:bldP spid="2" grpId="0" animBg="1">
        <p:tmplLst>
          <p:tmpl>
            <p:tnLst>
              <p:par>
                <p:cTn presetID="22" presetClass="entr" presetSubtype="8"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750"/>
                        <p:tgtEl>
                          <p:spTgt spid="2"/>
                        </p:tgtEl>
                      </p:cBhvr>
                    </p:animEffect>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cSld name="2_Title and Two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1"/>
            </a:lvl1pPr>
          </a:lstStyle>
          <a:p>
            <a:r>
              <a:rPr lang="en-US"/>
              <a:t>Click to edit Master title style</a:t>
            </a:r>
          </a:p>
        </p:txBody>
      </p:sp>
      <p:sp>
        <p:nvSpPr>
          <p:cNvPr id="3" name="Content Placeholder 2"/>
          <p:cNvSpPr>
            <a:spLocks noGrp="1"/>
          </p:cNvSpPr>
          <p:nvPr>
            <p:ph idx="1"/>
          </p:nvPr>
        </p:nvSpPr>
        <p:spPr>
          <a:xfrm>
            <a:off x="351692" y="1168401"/>
            <a:ext cx="5615352" cy="467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p:cNvSpPr>
            <a:spLocks noGrp="1"/>
          </p:cNvSpPr>
          <p:nvPr>
            <p:ph idx="10"/>
          </p:nvPr>
        </p:nvSpPr>
        <p:spPr>
          <a:xfrm>
            <a:off x="6153313" y="1168401"/>
            <a:ext cx="5647921" cy="467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7904322"/>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1_Divider Photo Bottom Solid Top">
    <p:spTree>
      <p:nvGrpSpPr>
        <p:cNvPr id="1" name=""/>
        <p:cNvGrpSpPr/>
        <p:nvPr/>
      </p:nvGrpSpPr>
      <p:grpSpPr>
        <a:xfrm>
          <a:off x="0" y="0"/>
          <a:ext cx="0" cy="0"/>
          <a:chOff x="0" y="0"/>
          <a:chExt cx="0" cy="0"/>
        </a:xfrm>
      </p:grpSpPr>
      <p:sp>
        <p:nvSpPr>
          <p:cNvPr id="7" name="Opacity">
            <a:extLst>
              <a:ext uri="{FF2B5EF4-FFF2-40B4-BE49-F238E27FC236}">
                <a16:creationId xmlns:a16="http://schemas.microsoft.com/office/drawing/2014/main" id="{132D89EC-875A-08FD-518B-6F07B5A4F454}"/>
              </a:ext>
            </a:extLst>
          </p:cNvPr>
          <p:cNvSpPr/>
          <p:nvPr/>
        </p:nvSpPr>
        <p:spPr>
          <a:xfrm>
            <a:off x="0" y="0"/>
            <a:ext cx="12192000" cy="3429000"/>
          </a:xfrm>
          <a:prstGeom prst="rect">
            <a:avLst/>
          </a:prstGeom>
          <a:solidFill>
            <a:srgbClr val="005595"/>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6" name="Picture Placeholder 15">
            <a:extLst>
              <a:ext uri="{FF2B5EF4-FFF2-40B4-BE49-F238E27FC236}">
                <a16:creationId xmlns:a16="http://schemas.microsoft.com/office/drawing/2014/main" id="{09D56A35-8A09-40B2-AC27-951FA9E10C9F}"/>
              </a:ext>
            </a:extLst>
          </p:cNvPr>
          <p:cNvSpPr>
            <a:spLocks noGrp="1"/>
          </p:cNvSpPr>
          <p:nvPr>
            <p:ph type="pic" sz="quarter" idx="12" hasCustomPrompt="1"/>
          </p:nvPr>
        </p:nvSpPr>
        <p:spPr>
          <a:xfrm>
            <a:off x="0" y="3429000"/>
            <a:ext cx="12192000" cy="3429000"/>
          </a:xfrm>
          <a:custGeom>
            <a:avLst/>
            <a:gdLst>
              <a:gd name="connsiteX0" fmla="*/ 0 w 24384000"/>
              <a:gd name="connsiteY0" fmla="*/ 0 h 6858000"/>
              <a:gd name="connsiteX1" fmla="*/ 24384000 w 24384000"/>
              <a:gd name="connsiteY1" fmla="*/ 0 h 6858000"/>
              <a:gd name="connsiteX2" fmla="*/ 24384000 w 24384000"/>
              <a:gd name="connsiteY2" fmla="*/ 6858000 h 6858000"/>
              <a:gd name="connsiteX3" fmla="*/ 0 w 24384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384000" h="6858000">
                <a:moveTo>
                  <a:pt x="0" y="0"/>
                </a:moveTo>
                <a:lnTo>
                  <a:pt x="24384000" y="0"/>
                </a:lnTo>
                <a:lnTo>
                  <a:pt x="24384000" y="6858000"/>
                </a:lnTo>
                <a:lnTo>
                  <a:pt x="0" y="6858000"/>
                </a:lnTo>
                <a:close/>
              </a:path>
            </a:pathLst>
          </a:custGeom>
          <a:solidFill>
            <a:srgbClr val="E4EBF5"/>
          </a:solidFill>
        </p:spPr>
        <p:txBody>
          <a:bodyPr vert="horz" wrap="square" lIns="91440" tIns="45720" rIns="91440" bIns="45720" rtlCol="0" anchor="ctr">
            <a:noAutofit/>
          </a:bodyPr>
          <a:lstStyle>
            <a:lvl1pPr>
              <a:defRPr lang="en-MN" sz="400"/>
            </a:lvl1pPr>
          </a:lstStyle>
          <a:p>
            <a:pPr lvl="0"/>
            <a:r>
              <a:rPr lang="en-MN"/>
              <a:t>+</a:t>
            </a:r>
          </a:p>
        </p:txBody>
      </p:sp>
      <p:sp>
        <p:nvSpPr>
          <p:cNvPr id="11" name="Title text">
            <a:extLst>
              <a:ext uri="{FF2B5EF4-FFF2-40B4-BE49-F238E27FC236}">
                <a16:creationId xmlns:a16="http://schemas.microsoft.com/office/drawing/2014/main" id="{86E05DB2-5967-48C7-B66F-FEB5DD804195}"/>
              </a:ext>
            </a:extLst>
          </p:cNvPr>
          <p:cNvSpPr>
            <a:spLocks noGrp="1"/>
          </p:cNvSpPr>
          <p:nvPr>
            <p:ph type="body" sz="quarter" idx="27" hasCustomPrompt="1"/>
          </p:nvPr>
        </p:nvSpPr>
        <p:spPr>
          <a:xfrm>
            <a:off x="634669" y="776791"/>
            <a:ext cx="5220030" cy="1704379"/>
          </a:xfrm>
          <a:prstGeom prst="rect">
            <a:avLst/>
          </a:prstGeom>
        </p:spPr>
        <p:txBody>
          <a:bodyPr lIns="0" tIns="0" rIns="0" bIns="0" anchor="b" anchorCtr="0">
            <a:noAutofit/>
          </a:bodyPr>
          <a:lstStyle>
            <a:lvl1pPr marL="0" marR="0" indent="0" algn="l" defTabSz="412737" rtl="0" fontAlgn="auto" latinLnBrk="0" hangingPunct="0">
              <a:lnSpc>
                <a:spcPct val="100000"/>
              </a:lnSpc>
              <a:spcBef>
                <a:spcPts val="0"/>
              </a:spcBef>
              <a:spcAft>
                <a:spcPts val="0"/>
              </a:spcAft>
              <a:buClrTx/>
              <a:buSzTx/>
              <a:buFontTx/>
              <a:buNone/>
              <a:tabLst/>
              <a:defRPr lang="en-US" sz="3500" b="0" i="0" u="none" strike="noStrike" cap="none" spc="0" baseline="0" dirty="0">
                <a:ln>
                  <a:noFill/>
                </a:ln>
                <a:solidFill>
                  <a:schemeClr val="bg1"/>
                </a:solidFill>
                <a:uFillTx/>
                <a:latin typeface="Lato Black"/>
                <a:ea typeface="Lato Black"/>
                <a:cs typeface="Lato Black"/>
                <a:sym typeface="Montserrat SemiBold"/>
              </a:defRPr>
            </a:lvl1pPr>
          </a:lstStyle>
          <a:p>
            <a:pPr lvl="0"/>
            <a:r>
              <a:rPr lang="en-US"/>
              <a:t>Title text</a:t>
            </a:r>
          </a:p>
        </p:txBody>
      </p:sp>
      <p:sp>
        <p:nvSpPr>
          <p:cNvPr id="2" name="Line">
            <a:extLst>
              <a:ext uri="{FF2B5EF4-FFF2-40B4-BE49-F238E27FC236}">
                <a16:creationId xmlns:a16="http://schemas.microsoft.com/office/drawing/2014/main" id="{736D6CDE-5DDE-AAAD-9E1D-D9CFB040E218}"/>
              </a:ext>
            </a:extLst>
          </p:cNvPr>
          <p:cNvSpPr>
            <a:spLocks noGrp="1"/>
          </p:cNvSpPr>
          <p:nvPr>
            <p:ph type="body" sz="quarter" idx="48" hasCustomPrompt="1"/>
          </p:nvPr>
        </p:nvSpPr>
        <p:spPr>
          <a:xfrm>
            <a:off x="634670" y="2716100"/>
            <a:ext cx="916557" cy="45493"/>
          </a:xfrm>
          <a:prstGeom prst="rect">
            <a:avLst/>
          </a:prstGeom>
          <a:solidFill>
            <a:schemeClr val="bg1"/>
          </a:solidFill>
          <a:ln>
            <a:solidFill>
              <a:schemeClr val="accent1"/>
            </a:solidFill>
          </a:ln>
        </p:spPr>
        <p:txBody>
          <a:bodyPr lIns="0" tIns="0" rIns="0" bIns="0" anchor="b">
            <a:noAutofit/>
          </a:bodyPr>
          <a:lstStyle>
            <a:lvl1pPr algn="l">
              <a:defRPr lang="en-US" sz="127" dirty="0">
                <a:solidFill>
                  <a:srgbClr val="0A6CD1">
                    <a:alpha val="0"/>
                  </a:srgbClr>
                </a:solidFill>
              </a:defRPr>
            </a:lvl1pPr>
          </a:lstStyle>
          <a:p>
            <a:pPr lvl="0"/>
            <a:r>
              <a:rPr lang="en-US"/>
              <a:t>\</a:t>
            </a:r>
          </a:p>
        </p:txBody>
      </p:sp>
    </p:spTree>
    <p:extLst>
      <p:ext uri="{BB962C8B-B14F-4D97-AF65-F5344CB8AC3E}">
        <p14:creationId xmlns:p14="http://schemas.microsoft.com/office/powerpoint/2010/main" val="2431444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750" fill="hold"/>
                                        <p:tgtEl>
                                          <p:spTgt spid="16"/>
                                        </p:tgtEl>
                                        <p:attrNameLst>
                                          <p:attrName>ppt_x</p:attrName>
                                        </p:attrNameLst>
                                      </p:cBhvr>
                                      <p:tavLst>
                                        <p:tav tm="0">
                                          <p:val>
                                            <p:strVal val="1+#ppt_w/2"/>
                                          </p:val>
                                        </p:tav>
                                        <p:tav tm="100000">
                                          <p:val>
                                            <p:strVal val="#ppt_x"/>
                                          </p:val>
                                        </p:tav>
                                      </p:tavLst>
                                    </p:anim>
                                    <p:anim calcmode="lin" valueType="num">
                                      <p:cBhvr additive="base">
                                        <p:cTn id="8" dur="1750" fill="hold"/>
                                        <p:tgtEl>
                                          <p:spTgt spid="16"/>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180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1750"/>
                                        <p:tgtEl>
                                          <p:spTgt spid="11"/>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1" grpId="0">
        <p:tmplLst>
          <p:tmpl>
            <p:tnLst>
              <p:par>
                <p:cTn presetID="22" presetClass="entr" presetSubtype="8" fill="hold" nodeType="withEffect">
                  <p:stCondLst>
                    <p:cond delay="1800"/>
                  </p:stCondLst>
                  <p:childTnLst>
                    <p:set>
                      <p:cBhvr>
                        <p:cTn dur="1" fill="hold">
                          <p:stCondLst>
                            <p:cond delay="0"/>
                          </p:stCondLst>
                        </p:cTn>
                        <p:tgtEl>
                          <p:spTgt spid="11"/>
                        </p:tgtEl>
                        <p:attrNameLst>
                          <p:attrName>style.visibility</p:attrName>
                        </p:attrNameLst>
                      </p:cBhvr>
                      <p:to>
                        <p:strVal val="visible"/>
                      </p:to>
                    </p:set>
                    <p:animEffect transition="in" filter="wipe(left)">
                      <p:cBhvr>
                        <p:cTn dur="1750"/>
                        <p:tgtEl>
                          <p:spTgt spid="11"/>
                        </p:tgtEl>
                      </p:cBhvr>
                    </p:animEffect>
                  </p:childTnLst>
                </p:cTn>
              </p:par>
            </p:tnLst>
          </p:tmpl>
        </p:tmplLst>
      </p:bldP>
      <p:bldP spid="2" grpId="0" animBg="1">
        <p:tmplLst>
          <p:tmpl>
            <p:tnLst>
              <p:par>
                <p:cTn presetID="22" presetClass="entr" presetSubtype="8"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750"/>
                        <p:tgtEl>
                          <p:spTgt spid="2"/>
                        </p:tgtEl>
                      </p:cBhvr>
                    </p:animEffect>
                  </p:childTnLst>
                </p:cTn>
              </p:par>
            </p:tnLst>
          </p:tmpl>
        </p:tmplLst>
      </p:bldP>
    </p:bld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1_Divider 2 Solid Colors">
    <p:spTree>
      <p:nvGrpSpPr>
        <p:cNvPr id="1" name=""/>
        <p:cNvGrpSpPr/>
        <p:nvPr/>
      </p:nvGrpSpPr>
      <p:grpSpPr>
        <a:xfrm>
          <a:off x="0" y="0"/>
          <a:ext cx="0" cy="0"/>
          <a:chOff x="0" y="0"/>
          <a:chExt cx="0" cy="0"/>
        </a:xfrm>
      </p:grpSpPr>
      <p:sp>
        <p:nvSpPr>
          <p:cNvPr id="7" name="Opacity">
            <a:extLst>
              <a:ext uri="{FF2B5EF4-FFF2-40B4-BE49-F238E27FC236}">
                <a16:creationId xmlns:a16="http://schemas.microsoft.com/office/drawing/2014/main" id="{132D89EC-875A-08FD-518B-6F07B5A4F454}"/>
              </a:ext>
            </a:extLst>
          </p:cNvPr>
          <p:cNvSpPr/>
          <p:nvPr/>
        </p:nvSpPr>
        <p:spPr>
          <a:xfrm>
            <a:off x="0" y="0"/>
            <a:ext cx="12192000" cy="3429000"/>
          </a:xfrm>
          <a:prstGeom prst="rect">
            <a:avLst/>
          </a:prstGeom>
          <a:solidFill>
            <a:srgbClr val="005595"/>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1" name="Title text">
            <a:extLst>
              <a:ext uri="{FF2B5EF4-FFF2-40B4-BE49-F238E27FC236}">
                <a16:creationId xmlns:a16="http://schemas.microsoft.com/office/drawing/2014/main" id="{86E05DB2-5967-48C7-B66F-FEB5DD804195}"/>
              </a:ext>
            </a:extLst>
          </p:cNvPr>
          <p:cNvSpPr>
            <a:spLocks noGrp="1"/>
          </p:cNvSpPr>
          <p:nvPr>
            <p:ph type="body" sz="quarter" idx="27" hasCustomPrompt="1"/>
          </p:nvPr>
        </p:nvSpPr>
        <p:spPr>
          <a:xfrm>
            <a:off x="634669" y="776791"/>
            <a:ext cx="5220030" cy="1704379"/>
          </a:xfrm>
          <a:prstGeom prst="rect">
            <a:avLst/>
          </a:prstGeom>
        </p:spPr>
        <p:txBody>
          <a:bodyPr lIns="0" tIns="0" rIns="0" bIns="0" anchor="b" anchorCtr="0">
            <a:noAutofit/>
          </a:bodyPr>
          <a:lstStyle>
            <a:lvl1pPr marL="0" marR="0" indent="0" algn="l" defTabSz="412737" rtl="0" fontAlgn="auto" latinLnBrk="0" hangingPunct="0">
              <a:lnSpc>
                <a:spcPct val="100000"/>
              </a:lnSpc>
              <a:spcBef>
                <a:spcPts val="0"/>
              </a:spcBef>
              <a:spcAft>
                <a:spcPts val="0"/>
              </a:spcAft>
              <a:buClrTx/>
              <a:buSzTx/>
              <a:buFontTx/>
              <a:buNone/>
              <a:tabLst/>
              <a:defRPr lang="en-US" sz="3500" b="0" i="0" u="none" strike="noStrike" cap="none" spc="0" baseline="0" dirty="0">
                <a:ln>
                  <a:noFill/>
                </a:ln>
                <a:solidFill>
                  <a:schemeClr val="bg1"/>
                </a:solidFill>
                <a:uFillTx/>
                <a:latin typeface="Lato Black"/>
                <a:ea typeface="Lato Black"/>
                <a:cs typeface="Lato Black"/>
                <a:sym typeface="Montserrat SemiBold"/>
              </a:defRPr>
            </a:lvl1pPr>
          </a:lstStyle>
          <a:p>
            <a:pPr lvl="0"/>
            <a:r>
              <a:rPr lang="en-US"/>
              <a:t>Title text</a:t>
            </a:r>
          </a:p>
        </p:txBody>
      </p:sp>
      <p:sp>
        <p:nvSpPr>
          <p:cNvPr id="3" name="Rectangle 2">
            <a:extLst>
              <a:ext uri="{FF2B5EF4-FFF2-40B4-BE49-F238E27FC236}">
                <a16:creationId xmlns:a16="http://schemas.microsoft.com/office/drawing/2014/main" id="{42883D5E-0387-D373-6A17-45F4D1786A6D}"/>
              </a:ext>
            </a:extLst>
          </p:cNvPr>
          <p:cNvSpPr/>
          <p:nvPr/>
        </p:nvSpPr>
        <p:spPr>
          <a:xfrm>
            <a:off x="-1" y="3429001"/>
            <a:ext cx="12192001" cy="3429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 name="Line">
            <a:extLst>
              <a:ext uri="{FF2B5EF4-FFF2-40B4-BE49-F238E27FC236}">
                <a16:creationId xmlns:a16="http://schemas.microsoft.com/office/drawing/2014/main" id="{154993D4-C3E3-061A-F9AA-7E0C08D73EED}"/>
              </a:ext>
            </a:extLst>
          </p:cNvPr>
          <p:cNvSpPr>
            <a:spLocks noGrp="1"/>
          </p:cNvSpPr>
          <p:nvPr>
            <p:ph type="body" sz="quarter" idx="48" hasCustomPrompt="1"/>
          </p:nvPr>
        </p:nvSpPr>
        <p:spPr>
          <a:xfrm>
            <a:off x="634670" y="2716100"/>
            <a:ext cx="916557" cy="45493"/>
          </a:xfrm>
          <a:prstGeom prst="rect">
            <a:avLst/>
          </a:prstGeom>
          <a:solidFill>
            <a:schemeClr val="bg1"/>
          </a:solidFill>
          <a:ln>
            <a:solidFill>
              <a:schemeClr val="accent1"/>
            </a:solidFill>
          </a:ln>
        </p:spPr>
        <p:txBody>
          <a:bodyPr lIns="0" tIns="0" rIns="0" bIns="0" anchor="b">
            <a:noAutofit/>
          </a:bodyPr>
          <a:lstStyle>
            <a:lvl1pPr algn="l">
              <a:defRPr lang="en-US" sz="127" dirty="0">
                <a:solidFill>
                  <a:srgbClr val="0A6CD1">
                    <a:alpha val="0"/>
                  </a:srgbClr>
                </a:solidFill>
              </a:defRPr>
            </a:lvl1pPr>
          </a:lstStyle>
          <a:p>
            <a:pPr lvl="0"/>
            <a:r>
              <a:rPr lang="en-US"/>
              <a:t>\</a:t>
            </a:r>
          </a:p>
        </p:txBody>
      </p:sp>
    </p:spTree>
    <p:extLst>
      <p:ext uri="{BB962C8B-B14F-4D97-AF65-F5344CB8AC3E}">
        <p14:creationId xmlns:p14="http://schemas.microsoft.com/office/powerpoint/2010/main" val="3388586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80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750"/>
                                        <p:tgtEl>
                                          <p:spTgt spid="1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tmplLst>
          <p:tmpl>
            <p:tnLst>
              <p:par>
                <p:cTn presetID="22" presetClass="entr" presetSubtype="8" fill="hold" nodeType="withEffect">
                  <p:stCondLst>
                    <p:cond delay="1800"/>
                  </p:stCondLst>
                  <p:childTnLst>
                    <p:set>
                      <p:cBhvr>
                        <p:cTn dur="1" fill="hold">
                          <p:stCondLst>
                            <p:cond delay="0"/>
                          </p:stCondLst>
                        </p:cTn>
                        <p:tgtEl>
                          <p:spTgt spid="11"/>
                        </p:tgtEl>
                        <p:attrNameLst>
                          <p:attrName>style.visibility</p:attrName>
                        </p:attrNameLst>
                      </p:cBhvr>
                      <p:to>
                        <p:strVal val="visible"/>
                      </p:to>
                    </p:set>
                    <p:animEffect transition="in" filter="wipe(left)">
                      <p:cBhvr>
                        <p:cTn dur="1750"/>
                        <p:tgtEl>
                          <p:spTgt spid="11"/>
                        </p:tgtEl>
                      </p:cBhvr>
                    </p:animEffect>
                  </p:childTnLst>
                </p:cTn>
              </p:par>
            </p:tnLst>
          </p:tmpl>
        </p:tmplLst>
      </p:bldP>
      <p:bldP spid="2" grpId="0" animBg="1">
        <p:tmplLst>
          <p:tmpl>
            <p:tnLst>
              <p:par>
                <p:cTn presetID="22" presetClass="entr" presetSubtype="8"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750"/>
                        <p:tgtEl>
                          <p:spTgt spid="2"/>
                        </p:tgtEl>
                      </p:cBhvr>
                    </p:animEffect>
                  </p:childTnLst>
                </p:cTn>
              </p:par>
            </p:tnLst>
          </p:tmpl>
        </p:tmplLst>
      </p:bldP>
    </p:bld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1_Gallery 1">
    <p:spTree>
      <p:nvGrpSpPr>
        <p:cNvPr id="1" name=""/>
        <p:cNvGrpSpPr/>
        <p:nvPr/>
      </p:nvGrpSpPr>
      <p:grpSpPr>
        <a:xfrm>
          <a:off x="0" y="0"/>
          <a:ext cx="0" cy="0"/>
          <a:chOff x="0" y="0"/>
          <a:chExt cx="0" cy="0"/>
        </a:xfrm>
      </p:grpSpPr>
      <p:sp>
        <p:nvSpPr>
          <p:cNvPr id="33" name="Picture Placeholder 32">
            <a:extLst>
              <a:ext uri="{FF2B5EF4-FFF2-40B4-BE49-F238E27FC236}">
                <a16:creationId xmlns:a16="http://schemas.microsoft.com/office/drawing/2014/main" id="{9E30226A-49CC-4F36-90AD-B21BF17EFCFE}"/>
              </a:ext>
            </a:extLst>
          </p:cNvPr>
          <p:cNvSpPr>
            <a:spLocks noGrp="1"/>
          </p:cNvSpPr>
          <p:nvPr>
            <p:ph type="pic" sz="quarter" idx="12" hasCustomPrompt="1"/>
          </p:nvPr>
        </p:nvSpPr>
        <p:spPr>
          <a:xfrm>
            <a:off x="0" y="953370"/>
            <a:ext cx="2438400" cy="2476501"/>
          </a:xfrm>
          <a:custGeom>
            <a:avLst/>
            <a:gdLst>
              <a:gd name="connsiteX0" fmla="*/ 0 w 4876800"/>
              <a:gd name="connsiteY0" fmla="*/ 0 h 4953001"/>
              <a:gd name="connsiteX1" fmla="*/ 4876800 w 4876800"/>
              <a:gd name="connsiteY1" fmla="*/ 0 h 4953001"/>
              <a:gd name="connsiteX2" fmla="*/ 4876800 w 4876800"/>
              <a:gd name="connsiteY2" fmla="*/ 4953001 h 4953001"/>
              <a:gd name="connsiteX3" fmla="*/ 0 w 4876800"/>
              <a:gd name="connsiteY3" fmla="*/ 4953001 h 4953001"/>
            </a:gdLst>
            <a:ahLst/>
            <a:cxnLst>
              <a:cxn ang="0">
                <a:pos x="connsiteX0" y="connsiteY0"/>
              </a:cxn>
              <a:cxn ang="0">
                <a:pos x="connsiteX1" y="connsiteY1"/>
              </a:cxn>
              <a:cxn ang="0">
                <a:pos x="connsiteX2" y="connsiteY2"/>
              </a:cxn>
              <a:cxn ang="0">
                <a:pos x="connsiteX3" y="connsiteY3"/>
              </a:cxn>
            </a:cxnLst>
            <a:rect l="l" t="t" r="r" b="b"/>
            <a:pathLst>
              <a:path w="4876800" h="4953001">
                <a:moveTo>
                  <a:pt x="0" y="0"/>
                </a:moveTo>
                <a:lnTo>
                  <a:pt x="4876800" y="0"/>
                </a:lnTo>
                <a:lnTo>
                  <a:pt x="4876800" y="4953001"/>
                </a:lnTo>
                <a:lnTo>
                  <a:pt x="0" y="4953001"/>
                </a:lnTo>
                <a:close/>
              </a:path>
            </a:pathLst>
          </a:custGeom>
          <a:solidFill>
            <a:srgbClr val="E4EBF5"/>
          </a:solidFill>
        </p:spPr>
        <p:txBody>
          <a:bodyPr wrap="square" anchor="ctr">
            <a:noAutofit/>
          </a:bodyPr>
          <a:lstStyle>
            <a:lvl1pPr>
              <a:defRPr sz="400"/>
            </a:lvl1pPr>
          </a:lstStyle>
          <a:p>
            <a:r>
              <a:rPr lang="en-MN"/>
              <a:t>+</a:t>
            </a:r>
          </a:p>
        </p:txBody>
      </p:sp>
      <p:sp>
        <p:nvSpPr>
          <p:cNvPr id="34" name="Picture Placeholder 33">
            <a:extLst>
              <a:ext uri="{FF2B5EF4-FFF2-40B4-BE49-F238E27FC236}">
                <a16:creationId xmlns:a16="http://schemas.microsoft.com/office/drawing/2014/main" id="{EE5C3493-349B-47CE-B73E-FC6C256ADB43}"/>
              </a:ext>
            </a:extLst>
          </p:cNvPr>
          <p:cNvSpPr>
            <a:spLocks noGrp="1"/>
          </p:cNvSpPr>
          <p:nvPr>
            <p:ph type="pic" sz="quarter" idx="13" hasCustomPrompt="1"/>
          </p:nvPr>
        </p:nvSpPr>
        <p:spPr>
          <a:xfrm>
            <a:off x="2438400" y="953370"/>
            <a:ext cx="2438400" cy="2476501"/>
          </a:xfrm>
          <a:custGeom>
            <a:avLst/>
            <a:gdLst>
              <a:gd name="connsiteX0" fmla="*/ 0 w 4876800"/>
              <a:gd name="connsiteY0" fmla="*/ 0 h 4953001"/>
              <a:gd name="connsiteX1" fmla="*/ 4876800 w 4876800"/>
              <a:gd name="connsiteY1" fmla="*/ 0 h 4953001"/>
              <a:gd name="connsiteX2" fmla="*/ 4876800 w 4876800"/>
              <a:gd name="connsiteY2" fmla="*/ 4953001 h 4953001"/>
              <a:gd name="connsiteX3" fmla="*/ 0 w 4876800"/>
              <a:gd name="connsiteY3" fmla="*/ 4953001 h 4953001"/>
            </a:gdLst>
            <a:ahLst/>
            <a:cxnLst>
              <a:cxn ang="0">
                <a:pos x="connsiteX0" y="connsiteY0"/>
              </a:cxn>
              <a:cxn ang="0">
                <a:pos x="connsiteX1" y="connsiteY1"/>
              </a:cxn>
              <a:cxn ang="0">
                <a:pos x="connsiteX2" y="connsiteY2"/>
              </a:cxn>
              <a:cxn ang="0">
                <a:pos x="connsiteX3" y="connsiteY3"/>
              </a:cxn>
            </a:cxnLst>
            <a:rect l="l" t="t" r="r" b="b"/>
            <a:pathLst>
              <a:path w="4876800" h="4953001">
                <a:moveTo>
                  <a:pt x="0" y="0"/>
                </a:moveTo>
                <a:lnTo>
                  <a:pt x="4876800" y="0"/>
                </a:lnTo>
                <a:lnTo>
                  <a:pt x="4876800" y="4953001"/>
                </a:lnTo>
                <a:lnTo>
                  <a:pt x="0" y="4953001"/>
                </a:lnTo>
                <a:close/>
              </a:path>
            </a:pathLst>
          </a:custGeom>
          <a:solidFill>
            <a:srgbClr val="DDE5F0"/>
          </a:solidFill>
        </p:spPr>
        <p:txBody>
          <a:bodyPr wrap="square" anchor="ctr">
            <a:noAutofit/>
          </a:bodyPr>
          <a:lstStyle>
            <a:lvl1pPr>
              <a:defRPr sz="400"/>
            </a:lvl1pPr>
          </a:lstStyle>
          <a:p>
            <a:r>
              <a:rPr lang="en-MN"/>
              <a:t>+</a:t>
            </a:r>
          </a:p>
        </p:txBody>
      </p:sp>
      <p:sp>
        <p:nvSpPr>
          <p:cNvPr id="35" name="Picture Placeholder 34">
            <a:extLst>
              <a:ext uri="{FF2B5EF4-FFF2-40B4-BE49-F238E27FC236}">
                <a16:creationId xmlns:a16="http://schemas.microsoft.com/office/drawing/2014/main" id="{B9378743-78A8-4105-83AA-BCED360AEB59}"/>
              </a:ext>
            </a:extLst>
          </p:cNvPr>
          <p:cNvSpPr>
            <a:spLocks noGrp="1"/>
          </p:cNvSpPr>
          <p:nvPr>
            <p:ph type="pic" sz="quarter" idx="14" hasCustomPrompt="1"/>
          </p:nvPr>
        </p:nvSpPr>
        <p:spPr>
          <a:xfrm>
            <a:off x="4876801" y="953370"/>
            <a:ext cx="2438401" cy="2476501"/>
          </a:xfrm>
          <a:custGeom>
            <a:avLst/>
            <a:gdLst>
              <a:gd name="connsiteX0" fmla="*/ 0 w 4876801"/>
              <a:gd name="connsiteY0" fmla="*/ 0 h 4953001"/>
              <a:gd name="connsiteX1" fmla="*/ 4876801 w 4876801"/>
              <a:gd name="connsiteY1" fmla="*/ 0 h 4953001"/>
              <a:gd name="connsiteX2" fmla="*/ 4876801 w 4876801"/>
              <a:gd name="connsiteY2" fmla="*/ 4953001 h 4953001"/>
              <a:gd name="connsiteX3" fmla="*/ 0 w 4876801"/>
              <a:gd name="connsiteY3" fmla="*/ 4953001 h 4953001"/>
            </a:gdLst>
            <a:ahLst/>
            <a:cxnLst>
              <a:cxn ang="0">
                <a:pos x="connsiteX0" y="connsiteY0"/>
              </a:cxn>
              <a:cxn ang="0">
                <a:pos x="connsiteX1" y="connsiteY1"/>
              </a:cxn>
              <a:cxn ang="0">
                <a:pos x="connsiteX2" y="connsiteY2"/>
              </a:cxn>
              <a:cxn ang="0">
                <a:pos x="connsiteX3" y="connsiteY3"/>
              </a:cxn>
            </a:cxnLst>
            <a:rect l="l" t="t" r="r" b="b"/>
            <a:pathLst>
              <a:path w="4876801" h="4953001">
                <a:moveTo>
                  <a:pt x="0" y="0"/>
                </a:moveTo>
                <a:lnTo>
                  <a:pt x="4876801" y="0"/>
                </a:lnTo>
                <a:lnTo>
                  <a:pt x="4876801" y="4953001"/>
                </a:lnTo>
                <a:lnTo>
                  <a:pt x="0" y="4953001"/>
                </a:lnTo>
                <a:close/>
              </a:path>
            </a:pathLst>
          </a:custGeom>
          <a:solidFill>
            <a:srgbClr val="E4EBF5"/>
          </a:solidFill>
        </p:spPr>
        <p:txBody>
          <a:bodyPr wrap="square" anchor="ctr">
            <a:noAutofit/>
          </a:bodyPr>
          <a:lstStyle>
            <a:lvl1pPr>
              <a:defRPr sz="400"/>
            </a:lvl1pPr>
          </a:lstStyle>
          <a:p>
            <a:r>
              <a:rPr lang="en-MN"/>
              <a:t>+</a:t>
            </a:r>
          </a:p>
        </p:txBody>
      </p:sp>
      <p:sp>
        <p:nvSpPr>
          <p:cNvPr id="36" name="Picture Placeholder 35">
            <a:extLst>
              <a:ext uri="{FF2B5EF4-FFF2-40B4-BE49-F238E27FC236}">
                <a16:creationId xmlns:a16="http://schemas.microsoft.com/office/drawing/2014/main" id="{B3C280E6-FE9F-464E-823C-6075529F10D0}"/>
              </a:ext>
            </a:extLst>
          </p:cNvPr>
          <p:cNvSpPr>
            <a:spLocks noGrp="1"/>
          </p:cNvSpPr>
          <p:nvPr>
            <p:ph type="pic" sz="quarter" idx="15" hasCustomPrompt="1"/>
          </p:nvPr>
        </p:nvSpPr>
        <p:spPr>
          <a:xfrm>
            <a:off x="7315200" y="953370"/>
            <a:ext cx="2438400" cy="2476501"/>
          </a:xfrm>
          <a:custGeom>
            <a:avLst/>
            <a:gdLst>
              <a:gd name="connsiteX0" fmla="*/ 0 w 4876800"/>
              <a:gd name="connsiteY0" fmla="*/ 0 h 4953001"/>
              <a:gd name="connsiteX1" fmla="*/ 4876800 w 4876800"/>
              <a:gd name="connsiteY1" fmla="*/ 0 h 4953001"/>
              <a:gd name="connsiteX2" fmla="*/ 4876800 w 4876800"/>
              <a:gd name="connsiteY2" fmla="*/ 4953001 h 4953001"/>
              <a:gd name="connsiteX3" fmla="*/ 0 w 4876800"/>
              <a:gd name="connsiteY3" fmla="*/ 4953001 h 4953001"/>
            </a:gdLst>
            <a:ahLst/>
            <a:cxnLst>
              <a:cxn ang="0">
                <a:pos x="connsiteX0" y="connsiteY0"/>
              </a:cxn>
              <a:cxn ang="0">
                <a:pos x="connsiteX1" y="connsiteY1"/>
              </a:cxn>
              <a:cxn ang="0">
                <a:pos x="connsiteX2" y="connsiteY2"/>
              </a:cxn>
              <a:cxn ang="0">
                <a:pos x="connsiteX3" y="connsiteY3"/>
              </a:cxn>
            </a:cxnLst>
            <a:rect l="l" t="t" r="r" b="b"/>
            <a:pathLst>
              <a:path w="4876800" h="4953001">
                <a:moveTo>
                  <a:pt x="0" y="0"/>
                </a:moveTo>
                <a:lnTo>
                  <a:pt x="4876800" y="0"/>
                </a:lnTo>
                <a:lnTo>
                  <a:pt x="4876800" y="4953001"/>
                </a:lnTo>
                <a:lnTo>
                  <a:pt x="0" y="4953001"/>
                </a:lnTo>
                <a:close/>
              </a:path>
            </a:pathLst>
          </a:custGeom>
          <a:solidFill>
            <a:srgbClr val="DDE5F0"/>
          </a:solidFill>
        </p:spPr>
        <p:txBody>
          <a:bodyPr wrap="square" anchor="ctr">
            <a:noAutofit/>
          </a:bodyPr>
          <a:lstStyle>
            <a:lvl1pPr>
              <a:defRPr sz="400"/>
            </a:lvl1pPr>
          </a:lstStyle>
          <a:p>
            <a:r>
              <a:rPr lang="en-MN"/>
              <a:t>+</a:t>
            </a:r>
          </a:p>
        </p:txBody>
      </p:sp>
      <p:sp>
        <p:nvSpPr>
          <p:cNvPr id="37" name="Picture Placeholder 36">
            <a:extLst>
              <a:ext uri="{FF2B5EF4-FFF2-40B4-BE49-F238E27FC236}">
                <a16:creationId xmlns:a16="http://schemas.microsoft.com/office/drawing/2014/main" id="{71C3AAA1-8F9F-44E5-B93A-3D989A1FDAB0}"/>
              </a:ext>
            </a:extLst>
          </p:cNvPr>
          <p:cNvSpPr>
            <a:spLocks noGrp="1"/>
          </p:cNvSpPr>
          <p:nvPr>
            <p:ph type="pic" sz="quarter" idx="16" hasCustomPrompt="1"/>
          </p:nvPr>
        </p:nvSpPr>
        <p:spPr>
          <a:xfrm>
            <a:off x="9753600" y="953370"/>
            <a:ext cx="2438400" cy="2476501"/>
          </a:xfrm>
          <a:custGeom>
            <a:avLst/>
            <a:gdLst>
              <a:gd name="connsiteX0" fmla="*/ 0 w 4876800"/>
              <a:gd name="connsiteY0" fmla="*/ 0 h 4953001"/>
              <a:gd name="connsiteX1" fmla="*/ 4876800 w 4876800"/>
              <a:gd name="connsiteY1" fmla="*/ 0 h 4953001"/>
              <a:gd name="connsiteX2" fmla="*/ 4876800 w 4876800"/>
              <a:gd name="connsiteY2" fmla="*/ 4953001 h 4953001"/>
              <a:gd name="connsiteX3" fmla="*/ 0 w 4876800"/>
              <a:gd name="connsiteY3" fmla="*/ 4953001 h 4953001"/>
            </a:gdLst>
            <a:ahLst/>
            <a:cxnLst>
              <a:cxn ang="0">
                <a:pos x="connsiteX0" y="connsiteY0"/>
              </a:cxn>
              <a:cxn ang="0">
                <a:pos x="connsiteX1" y="connsiteY1"/>
              </a:cxn>
              <a:cxn ang="0">
                <a:pos x="connsiteX2" y="connsiteY2"/>
              </a:cxn>
              <a:cxn ang="0">
                <a:pos x="connsiteX3" y="connsiteY3"/>
              </a:cxn>
            </a:cxnLst>
            <a:rect l="l" t="t" r="r" b="b"/>
            <a:pathLst>
              <a:path w="4876800" h="4953001">
                <a:moveTo>
                  <a:pt x="0" y="0"/>
                </a:moveTo>
                <a:lnTo>
                  <a:pt x="4876800" y="0"/>
                </a:lnTo>
                <a:lnTo>
                  <a:pt x="4876800" y="4953001"/>
                </a:lnTo>
                <a:lnTo>
                  <a:pt x="0" y="4953001"/>
                </a:lnTo>
                <a:close/>
              </a:path>
            </a:pathLst>
          </a:custGeom>
          <a:solidFill>
            <a:srgbClr val="E4EBF5"/>
          </a:solidFill>
        </p:spPr>
        <p:txBody>
          <a:bodyPr wrap="square" anchor="ctr">
            <a:noAutofit/>
          </a:bodyPr>
          <a:lstStyle>
            <a:lvl1pPr>
              <a:defRPr sz="400"/>
            </a:lvl1pPr>
          </a:lstStyle>
          <a:p>
            <a:r>
              <a:rPr lang="en-MN"/>
              <a:t>+</a:t>
            </a:r>
          </a:p>
        </p:txBody>
      </p:sp>
      <p:sp>
        <p:nvSpPr>
          <p:cNvPr id="38" name="Picture Placeholder 37">
            <a:extLst>
              <a:ext uri="{FF2B5EF4-FFF2-40B4-BE49-F238E27FC236}">
                <a16:creationId xmlns:a16="http://schemas.microsoft.com/office/drawing/2014/main" id="{C6751EBC-6117-4E0F-A725-6A646F728750}"/>
              </a:ext>
            </a:extLst>
          </p:cNvPr>
          <p:cNvSpPr>
            <a:spLocks noGrp="1"/>
          </p:cNvSpPr>
          <p:nvPr>
            <p:ph type="pic" sz="quarter" idx="17" hasCustomPrompt="1"/>
          </p:nvPr>
        </p:nvSpPr>
        <p:spPr>
          <a:xfrm>
            <a:off x="0" y="3427853"/>
            <a:ext cx="2438400" cy="2476501"/>
          </a:xfrm>
          <a:custGeom>
            <a:avLst/>
            <a:gdLst>
              <a:gd name="connsiteX0" fmla="*/ 0 w 4876800"/>
              <a:gd name="connsiteY0" fmla="*/ 0 h 4953001"/>
              <a:gd name="connsiteX1" fmla="*/ 4876800 w 4876800"/>
              <a:gd name="connsiteY1" fmla="*/ 0 h 4953001"/>
              <a:gd name="connsiteX2" fmla="*/ 4876800 w 4876800"/>
              <a:gd name="connsiteY2" fmla="*/ 4953001 h 4953001"/>
              <a:gd name="connsiteX3" fmla="*/ 0 w 4876800"/>
              <a:gd name="connsiteY3" fmla="*/ 4953001 h 4953001"/>
            </a:gdLst>
            <a:ahLst/>
            <a:cxnLst>
              <a:cxn ang="0">
                <a:pos x="connsiteX0" y="connsiteY0"/>
              </a:cxn>
              <a:cxn ang="0">
                <a:pos x="connsiteX1" y="connsiteY1"/>
              </a:cxn>
              <a:cxn ang="0">
                <a:pos x="connsiteX2" y="connsiteY2"/>
              </a:cxn>
              <a:cxn ang="0">
                <a:pos x="connsiteX3" y="connsiteY3"/>
              </a:cxn>
            </a:cxnLst>
            <a:rect l="l" t="t" r="r" b="b"/>
            <a:pathLst>
              <a:path w="4876800" h="4953001">
                <a:moveTo>
                  <a:pt x="0" y="0"/>
                </a:moveTo>
                <a:lnTo>
                  <a:pt x="4876800" y="0"/>
                </a:lnTo>
                <a:lnTo>
                  <a:pt x="4876800" y="4953001"/>
                </a:lnTo>
                <a:lnTo>
                  <a:pt x="0" y="4953001"/>
                </a:lnTo>
                <a:close/>
              </a:path>
            </a:pathLst>
          </a:custGeom>
          <a:solidFill>
            <a:srgbClr val="DDE5F0"/>
          </a:solidFill>
        </p:spPr>
        <p:txBody>
          <a:bodyPr wrap="square" anchor="ctr">
            <a:noAutofit/>
          </a:bodyPr>
          <a:lstStyle>
            <a:lvl1pPr>
              <a:defRPr sz="400"/>
            </a:lvl1pPr>
          </a:lstStyle>
          <a:p>
            <a:r>
              <a:rPr lang="en-MN"/>
              <a:t>+</a:t>
            </a:r>
          </a:p>
        </p:txBody>
      </p:sp>
      <p:sp>
        <p:nvSpPr>
          <p:cNvPr id="39" name="Picture Placeholder 38">
            <a:extLst>
              <a:ext uri="{FF2B5EF4-FFF2-40B4-BE49-F238E27FC236}">
                <a16:creationId xmlns:a16="http://schemas.microsoft.com/office/drawing/2014/main" id="{04687145-8690-4F6D-80B5-F14CC42D16BD}"/>
              </a:ext>
            </a:extLst>
          </p:cNvPr>
          <p:cNvSpPr>
            <a:spLocks noGrp="1"/>
          </p:cNvSpPr>
          <p:nvPr>
            <p:ph type="pic" sz="quarter" idx="18" hasCustomPrompt="1"/>
          </p:nvPr>
        </p:nvSpPr>
        <p:spPr>
          <a:xfrm>
            <a:off x="2438400" y="3427853"/>
            <a:ext cx="2438400" cy="2476501"/>
          </a:xfrm>
          <a:custGeom>
            <a:avLst/>
            <a:gdLst>
              <a:gd name="connsiteX0" fmla="*/ 0 w 4876800"/>
              <a:gd name="connsiteY0" fmla="*/ 0 h 4953001"/>
              <a:gd name="connsiteX1" fmla="*/ 4876800 w 4876800"/>
              <a:gd name="connsiteY1" fmla="*/ 0 h 4953001"/>
              <a:gd name="connsiteX2" fmla="*/ 4876800 w 4876800"/>
              <a:gd name="connsiteY2" fmla="*/ 4953001 h 4953001"/>
              <a:gd name="connsiteX3" fmla="*/ 0 w 4876800"/>
              <a:gd name="connsiteY3" fmla="*/ 4953001 h 4953001"/>
            </a:gdLst>
            <a:ahLst/>
            <a:cxnLst>
              <a:cxn ang="0">
                <a:pos x="connsiteX0" y="connsiteY0"/>
              </a:cxn>
              <a:cxn ang="0">
                <a:pos x="connsiteX1" y="connsiteY1"/>
              </a:cxn>
              <a:cxn ang="0">
                <a:pos x="connsiteX2" y="connsiteY2"/>
              </a:cxn>
              <a:cxn ang="0">
                <a:pos x="connsiteX3" y="connsiteY3"/>
              </a:cxn>
            </a:cxnLst>
            <a:rect l="l" t="t" r="r" b="b"/>
            <a:pathLst>
              <a:path w="4876800" h="4953001">
                <a:moveTo>
                  <a:pt x="0" y="0"/>
                </a:moveTo>
                <a:lnTo>
                  <a:pt x="4876800" y="0"/>
                </a:lnTo>
                <a:lnTo>
                  <a:pt x="4876800" y="4953001"/>
                </a:lnTo>
                <a:lnTo>
                  <a:pt x="0" y="4953001"/>
                </a:lnTo>
                <a:close/>
              </a:path>
            </a:pathLst>
          </a:custGeom>
          <a:solidFill>
            <a:srgbClr val="E4EBF5"/>
          </a:solidFill>
        </p:spPr>
        <p:txBody>
          <a:bodyPr wrap="square" anchor="ctr">
            <a:noAutofit/>
          </a:bodyPr>
          <a:lstStyle>
            <a:lvl1pPr>
              <a:defRPr sz="400"/>
            </a:lvl1pPr>
          </a:lstStyle>
          <a:p>
            <a:r>
              <a:rPr lang="en-MN"/>
              <a:t>+</a:t>
            </a:r>
          </a:p>
        </p:txBody>
      </p:sp>
      <p:sp>
        <p:nvSpPr>
          <p:cNvPr id="40" name="Picture Placeholder 39">
            <a:extLst>
              <a:ext uri="{FF2B5EF4-FFF2-40B4-BE49-F238E27FC236}">
                <a16:creationId xmlns:a16="http://schemas.microsoft.com/office/drawing/2014/main" id="{6C80C782-17FB-453B-96F4-5F83DB6A70FA}"/>
              </a:ext>
            </a:extLst>
          </p:cNvPr>
          <p:cNvSpPr>
            <a:spLocks noGrp="1"/>
          </p:cNvSpPr>
          <p:nvPr>
            <p:ph type="pic" sz="quarter" idx="19" hasCustomPrompt="1"/>
          </p:nvPr>
        </p:nvSpPr>
        <p:spPr>
          <a:xfrm>
            <a:off x="4876801" y="3427853"/>
            <a:ext cx="2438401" cy="2476501"/>
          </a:xfrm>
          <a:custGeom>
            <a:avLst/>
            <a:gdLst>
              <a:gd name="connsiteX0" fmla="*/ 0 w 4876801"/>
              <a:gd name="connsiteY0" fmla="*/ 0 h 4953001"/>
              <a:gd name="connsiteX1" fmla="*/ 4876801 w 4876801"/>
              <a:gd name="connsiteY1" fmla="*/ 0 h 4953001"/>
              <a:gd name="connsiteX2" fmla="*/ 4876801 w 4876801"/>
              <a:gd name="connsiteY2" fmla="*/ 4953001 h 4953001"/>
              <a:gd name="connsiteX3" fmla="*/ 0 w 4876801"/>
              <a:gd name="connsiteY3" fmla="*/ 4953001 h 4953001"/>
            </a:gdLst>
            <a:ahLst/>
            <a:cxnLst>
              <a:cxn ang="0">
                <a:pos x="connsiteX0" y="connsiteY0"/>
              </a:cxn>
              <a:cxn ang="0">
                <a:pos x="connsiteX1" y="connsiteY1"/>
              </a:cxn>
              <a:cxn ang="0">
                <a:pos x="connsiteX2" y="connsiteY2"/>
              </a:cxn>
              <a:cxn ang="0">
                <a:pos x="connsiteX3" y="connsiteY3"/>
              </a:cxn>
            </a:cxnLst>
            <a:rect l="l" t="t" r="r" b="b"/>
            <a:pathLst>
              <a:path w="4876801" h="4953001">
                <a:moveTo>
                  <a:pt x="0" y="0"/>
                </a:moveTo>
                <a:lnTo>
                  <a:pt x="4876801" y="0"/>
                </a:lnTo>
                <a:lnTo>
                  <a:pt x="4876801" y="4953001"/>
                </a:lnTo>
                <a:lnTo>
                  <a:pt x="0" y="4953001"/>
                </a:lnTo>
                <a:close/>
              </a:path>
            </a:pathLst>
          </a:custGeom>
          <a:solidFill>
            <a:srgbClr val="DDE5F0"/>
          </a:solidFill>
        </p:spPr>
        <p:txBody>
          <a:bodyPr wrap="square" anchor="ctr">
            <a:noAutofit/>
          </a:bodyPr>
          <a:lstStyle>
            <a:lvl1pPr>
              <a:defRPr sz="400"/>
            </a:lvl1pPr>
          </a:lstStyle>
          <a:p>
            <a:r>
              <a:rPr lang="en-MN"/>
              <a:t>+</a:t>
            </a:r>
          </a:p>
        </p:txBody>
      </p:sp>
      <p:sp>
        <p:nvSpPr>
          <p:cNvPr id="41" name="Picture Placeholder 40">
            <a:extLst>
              <a:ext uri="{FF2B5EF4-FFF2-40B4-BE49-F238E27FC236}">
                <a16:creationId xmlns:a16="http://schemas.microsoft.com/office/drawing/2014/main" id="{0BF4F48F-BAE2-44D0-A904-F79B4186BC00}"/>
              </a:ext>
            </a:extLst>
          </p:cNvPr>
          <p:cNvSpPr>
            <a:spLocks noGrp="1"/>
          </p:cNvSpPr>
          <p:nvPr>
            <p:ph type="pic" sz="quarter" idx="20" hasCustomPrompt="1"/>
          </p:nvPr>
        </p:nvSpPr>
        <p:spPr>
          <a:xfrm>
            <a:off x="7315200" y="3427853"/>
            <a:ext cx="2438400" cy="2476501"/>
          </a:xfrm>
          <a:custGeom>
            <a:avLst/>
            <a:gdLst>
              <a:gd name="connsiteX0" fmla="*/ 0 w 4876800"/>
              <a:gd name="connsiteY0" fmla="*/ 0 h 4953001"/>
              <a:gd name="connsiteX1" fmla="*/ 4876800 w 4876800"/>
              <a:gd name="connsiteY1" fmla="*/ 0 h 4953001"/>
              <a:gd name="connsiteX2" fmla="*/ 4876800 w 4876800"/>
              <a:gd name="connsiteY2" fmla="*/ 4953001 h 4953001"/>
              <a:gd name="connsiteX3" fmla="*/ 0 w 4876800"/>
              <a:gd name="connsiteY3" fmla="*/ 4953001 h 4953001"/>
            </a:gdLst>
            <a:ahLst/>
            <a:cxnLst>
              <a:cxn ang="0">
                <a:pos x="connsiteX0" y="connsiteY0"/>
              </a:cxn>
              <a:cxn ang="0">
                <a:pos x="connsiteX1" y="connsiteY1"/>
              </a:cxn>
              <a:cxn ang="0">
                <a:pos x="connsiteX2" y="connsiteY2"/>
              </a:cxn>
              <a:cxn ang="0">
                <a:pos x="connsiteX3" y="connsiteY3"/>
              </a:cxn>
            </a:cxnLst>
            <a:rect l="l" t="t" r="r" b="b"/>
            <a:pathLst>
              <a:path w="4876800" h="4953001">
                <a:moveTo>
                  <a:pt x="0" y="0"/>
                </a:moveTo>
                <a:lnTo>
                  <a:pt x="4876800" y="0"/>
                </a:lnTo>
                <a:lnTo>
                  <a:pt x="4876800" y="4953001"/>
                </a:lnTo>
                <a:lnTo>
                  <a:pt x="0" y="4953001"/>
                </a:lnTo>
                <a:close/>
              </a:path>
            </a:pathLst>
          </a:custGeom>
          <a:solidFill>
            <a:srgbClr val="E4EBF5"/>
          </a:solidFill>
        </p:spPr>
        <p:txBody>
          <a:bodyPr wrap="square" anchor="ctr">
            <a:noAutofit/>
          </a:bodyPr>
          <a:lstStyle>
            <a:lvl1pPr>
              <a:defRPr sz="400"/>
            </a:lvl1pPr>
          </a:lstStyle>
          <a:p>
            <a:r>
              <a:rPr lang="en-MN"/>
              <a:t>+</a:t>
            </a:r>
          </a:p>
        </p:txBody>
      </p:sp>
      <p:sp>
        <p:nvSpPr>
          <p:cNvPr id="42" name="Picture Placeholder 41">
            <a:extLst>
              <a:ext uri="{FF2B5EF4-FFF2-40B4-BE49-F238E27FC236}">
                <a16:creationId xmlns:a16="http://schemas.microsoft.com/office/drawing/2014/main" id="{E910D43A-AFE7-4BFF-97BD-56ED6A69D9B1}"/>
              </a:ext>
            </a:extLst>
          </p:cNvPr>
          <p:cNvSpPr>
            <a:spLocks noGrp="1"/>
          </p:cNvSpPr>
          <p:nvPr>
            <p:ph type="pic" sz="quarter" idx="21" hasCustomPrompt="1"/>
          </p:nvPr>
        </p:nvSpPr>
        <p:spPr>
          <a:xfrm>
            <a:off x="9753600" y="3427852"/>
            <a:ext cx="2438400" cy="2476501"/>
          </a:xfrm>
          <a:custGeom>
            <a:avLst/>
            <a:gdLst>
              <a:gd name="connsiteX0" fmla="*/ 0 w 4876800"/>
              <a:gd name="connsiteY0" fmla="*/ 0 h 4953001"/>
              <a:gd name="connsiteX1" fmla="*/ 4876800 w 4876800"/>
              <a:gd name="connsiteY1" fmla="*/ 0 h 4953001"/>
              <a:gd name="connsiteX2" fmla="*/ 4876800 w 4876800"/>
              <a:gd name="connsiteY2" fmla="*/ 4953001 h 4953001"/>
              <a:gd name="connsiteX3" fmla="*/ 0 w 4876800"/>
              <a:gd name="connsiteY3" fmla="*/ 4953001 h 4953001"/>
            </a:gdLst>
            <a:ahLst/>
            <a:cxnLst>
              <a:cxn ang="0">
                <a:pos x="connsiteX0" y="connsiteY0"/>
              </a:cxn>
              <a:cxn ang="0">
                <a:pos x="connsiteX1" y="connsiteY1"/>
              </a:cxn>
              <a:cxn ang="0">
                <a:pos x="connsiteX2" y="connsiteY2"/>
              </a:cxn>
              <a:cxn ang="0">
                <a:pos x="connsiteX3" y="connsiteY3"/>
              </a:cxn>
            </a:cxnLst>
            <a:rect l="l" t="t" r="r" b="b"/>
            <a:pathLst>
              <a:path w="4876800" h="4953001">
                <a:moveTo>
                  <a:pt x="0" y="0"/>
                </a:moveTo>
                <a:lnTo>
                  <a:pt x="4876800" y="0"/>
                </a:lnTo>
                <a:lnTo>
                  <a:pt x="4876800" y="4953001"/>
                </a:lnTo>
                <a:lnTo>
                  <a:pt x="0" y="4953001"/>
                </a:lnTo>
                <a:close/>
              </a:path>
            </a:pathLst>
          </a:custGeom>
          <a:solidFill>
            <a:srgbClr val="DDE5F0"/>
          </a:solidFill>
        </p:spPr>
        <p:txBody>
          <a:bodyPr wrap="square" anchor="ctr">
            <a:noAutofit/>
          </a:bodyPr>
          <a:lstStyle>
            <a:lvl1pPr>
              <a:defRPr sz="400"/>
            </a:lvl1pPr>
          </a:lstStyle>
          <a:p>
            <a:r>
              <a:rPr lang="en-MN"/>
              <a:t>+</a:t>
            </a:r>
          </a:p>
        </p:txBody>
      </p:sp>
    </p:spTree>
    <p:extLst>
      <p:ext uri="{BB962C8B-B14F-4D97-AF65-F5344CB8AC3E}">
        <p14:creationId xmlns:p14="http://schemas.microsoft.com/office/powerpoint/2010/main" val="35809320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1000" fill="hold"/>
                                        <p:tgtEl>
                                          <p:spTgt spid="33"/>
                                        </p:tgtEl>
                                        <p:attrNameLst>
                                          <p:attrName>ppt_w</p:attrName>
                                        </p:attrNameLst>
                                      </p:cBhvr>
                                      <p:tavLst>
                                        <p:tav tm="0">
                                          <p:val>
                                            <p:fltVal val="0"/>
                                          </p:val>
                                        </p:tav>
                                        <p:tav tm="100000">
                                          <p:val>
                                            <p:strVal val="#ppt_w"/>
                                          </p:val>
                                        </p:tav>
                                      </p:tavLst>
                                    </p:anim>
                                    <p:anim calcmode="lin" valueType="num">
                                      <p:cBhvr>
                                        <p:cTn id="8" dur="1000" fill="hold"/>
                                        <p:tgtEl>
                                          <p:spTgt spid="33"/>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250"/>
                                  </p:stCondLst>
                                  <p:childTnLst>
                                    <p:set>
                                      <p:cBhvr>
                                        <p:cTn id="10" dur="1" fill="hold">
                                          <p:stCondLst>
                                            <p:cond delay="0"/>
                                          </p:stCondLst>
                                        </p:cTn>
                                        <p:tgtEl>
                                          <p:spTgt spid="34"/>
                                        </p:tgtEl>
                                        <p:attrNameLst>
                                          <p:attrName>style.visibility</p:attrName>
                                        </p:attrNameLst>
                                      </p:cBhvr>
                                      <p:to>
                                        <p:strVal val="visible"/>
                                      </p:to>
                                    </p:set>
                                    <p:anim calcmode="lin" valueType="num">
                                      <p:cBhvr>
                                        <p:cTn id="11" dur="1000" fill="hold"/>
                                        <p:tgtEl>
                                          <p:spTgt spid="34"/>
                                        </p:tgtEl>
                                        <p:attrNameLst>
                                          <p:attrName>ppt_w</p:attrName>
                                        </p:attrNameLst>
                                      </p:cBhvr>
                                      <p:tavLst>
                                        <p:tav tm="0">
                                          <p:val>
                                            <p:fltVal val="0"/>
                                          </p:val>
                                        </p:tav>
                                        <p:tav tm="100000">
                                          <p:val>
                                            <p:strVal val="#ppt_w"/>
                                          </p:val>
                                        </p:tav>
                                      </p:tavLst>
                                    </p:anim>
                                    <p:anim calcmode="lin" valueType="num">
                                      <p:cBhvr>
                                        <p:cTn id="12" dur="1000" fill="hold"/>
                                        <p:tgtEl>
                                          <p:spTgt spid="34"/>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500"/>
                                  </p:stCondLst>
                                  <p:childTnLst>
                                    <p:set>
                                      <p:cBhvr>
                                        <p:cTn id="14" dur="1" fill="hold">
                                          <p:stCondLst>
                                            <p:cond delay="0"/>
                                          </p:stCondLst>
                                        </p:cTn>
                                        <p:tgtEl>
                                          <p:spTgt spid="35"/>
                                        </p:tgtEl>
                                        <p:attrNameLst>
                                          <p:attrName>style.visibility</p:attrName>
                                        </p:attrNameLst>
                                      </p:cBhvr>
                                      <p:to>
                                        <p:strVal val="visible"/>
                                      </p:to>
                                    </p:set>
                                    <p:anim calcmode="lin" valueType="num">
                                      <p:cBhvr>
                                        <p:cTn id="15" dur="1000" fill="hold"/>
                                        <p:tgtEl>
                                          <p:spTgt spid="35"/>
                                        </p:tgtEl>
                                        <p:attrNameLst>
                                          <p:attrName>ppt_w</p:attrName>
                                        </p:attrNameLst>
                                      </p:cBhvr>
                                      <p:tavLst>
                                        <p:tav tm="0">
                                          <p:val>
                                            <p:fltVal val="0"/>
                                          </p:val>
                                        </p:tav>
                                        <p:tav tm="100000">
                                          <p:val>
                                            <p:strVal val="#ppt_w"/>
                                          </p:val>
                                        </p:tav>
                                      </p:tavLst>
                                    </p:anim>
                                    <p:anim calcmode="lin" valueType="num">
                                      <p:cBhvr>
                                        <p:cTn id="16" dur="1000" fill="hold"/>
                                        <p:tgtEl>
                                          <p:spTgt spid="35"/>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750"/>
                                  </p:stCondLst>
                                  <p:childTnLst>
                                    <p:set>
                                      <p:cBhvr>
                                        <p:cTn id="18" dur="1" fill="hold">
                                          <p:stCondLst>
                                            <p:cond delay="0"/>
                                          </p:stCondLst>
                                        </p:cTn>
                                        <p:tgtEl>
                                          <p:spTgt spid="36"/>
                                        </p:tgtEl>
                                        <p:attrNameLst>
                                          <p:attrName>style.visibility</p:attrName>
                                        </p:attrNameLst>
                                      </p:cBhvr>
                                      <p:to>
                                        <p:strVal val="visible"/>
                                      </p:to>
                                    </p:set>
                                    <p:anim calcmode="lin" valueType="num">
                                      <p:cBhvr>
                                        <p:cTn id="19" dur="1000" fill="hold"/>
                                        <p:tgtEl>
                                          <p:spTgt spid="36"/>
                                        </p:tgtEl>
                                        <p:attrNameLst>
                                          <p:attrName>ppt_w</p:attrName>
                                        </p:attrNameLst>
                                      </p:cBhvr>
                                      <p:tavLst>
                                        <p:tav tm="0">
                                          <p:val>
                                            <p:fltVal val="0"/>
                                          </p:val>
                                        </p:tav>
                                        <p:tav tm="100000">
                                          <p:val>
                                            <p:strVal val="#ppt_w"/>
                                          </p:val>
                                        </p:tav>
                                      </p:tavLst>
                                    </p:anim>
                                    <p:anim calcmode="lin" valueType="num">
                                      <p:cBhvr>
                                        <p:cTn id="20" dur="1000" fill="hold"/>
                                        <p:tgtEl>
                                          <p:spTgt spid="36"/>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1000"/>
                                  </p:stCondLst>
                                  <p:childTnLst>
                                    <p:set>
                                      <p:cBhvr>
                                        <p:cTn id="22" dur="1" fill="hold">
                                          <p:stCondLst>
                                            <p:cond delay="0"/>
                                          </p:stCondLst>
                                        </p:cTn>
                                        <p:tgtEl>
                                          <p:spTgt spid="37"/>
                                        </p:tgtEl>
                                        <p:attrNameLst>
                                          <p:attrName>style.visibility</p:attrName>
                                        </p:attrNameLst>
                                      </p:cBhvr>
                                      <p:to>
                                        <p:strVal val="visible"/>
                                      </p:to>
                                    </p:set>
                                    <p:anim calcmode="lin" valueType="num">
                                      <p:cBhvr>
                                        <p:cTn id="23" dur="1000" fill="hold"/>
                                        <p:tgtEl>
                                          <p:spTgt spid="37"/>
                                        </p:tgtEl>
                                        <p:attrNameLst>
                                          <p:attrName>ppt_w</p:attrName>
                                        </p:attrNameLst>
                                      </p:cBhvr>
                                      <p:tavLst>
                                        <p:tav tm="0">
                                          <p:val>
                                            <p:fltVal val="0"/>
                                          </p:val>
                                        </p:tav>
                                        <p:tav tm="100000">
                                          <p:val>
                                            <p:strVal val="#ppt_w"/>
                                          </p:val>
                                        </p:tav>
                                      </p:tavLst>
                                    </p:anim>
                                    <p:anim calcmode="lin" valueType="num">
                                      <p:cBhvr>
                                        <p:cTn id="24" dur="1000" fill="hold"/>
                                        <p:tgtEl>
                                          <p:spTgt spid="37"/>
                                        </p:tgtEl>
                                        <p:attrNameLst>
                                          <p:attrName>ppt_h</p:attrName>
                                        </p:attrNameLst>
                                      </p:cBhvr>
                                      <p:tavLst>
                                        <p:tav tm="0">
                                          <p:val>
                                            <p:fltVal val="0"/>
                                          </p:val>
                                        </p:tav>
                                        <p:tav tm="100000">
                                          <p:val>
                                            <p:strVal val="#ppt_h"/>
                                          </p:val>
                                        </p:tav>
                                      </p:tavLst>
                                    </p:anim>
                                  </p:childTnLst>
                                </p:cTn>
                              </p:par>
                              <p:par>
                                <p:cTn id="25" presetID="23" presetClass="entr" presetSubtype="16" fill="hold" grpId="0" nodeType="withEffect">
                                  <p:stCondLst>
                                    <p:cond delay="1250"/>
                                  </p:stCondLst>
                                  <p:childTnLst>
                                    <p:set>
                                      <p:cBhvr>
                                        <p:cTn id="26" dur="1" fill="hold">
                                          <p:stCondLst>
                                            <p:cond delay="0"/>
                                          </p:stCondLst>
                                        </p:cTn>
                                        <p:tgtEl>
                                          <p:spTgt spid="38"/>
                                        </p:tgtEl>
                                        <p:attrNameLst>
                                          <p:attrName>style.visibility</p:attrName>
                                        </p:attrNameLst>
                                      </p:cBhvr>
                                      <p:to>
                                        <p:strVal val="visible"/>
                                      </p:to>
                                    </p:set>
                                    <p:anim calcmode="lin" valueType="num">
                                      <p:cBhvr>
                                        <p:cTn id="27" dur="1000" fill="hold"/>
                                        <p:tgtEl>
                                          <p:spTgt spid="38"/>
                                        </p:tgtEl>
                                        <p:attrNameLst>
                                          <p:attrName>ppt_w</p:attrName>
                                        </p:attrNameLst>
                                      </p:cBhvr>
                                      <p:tavLst>
                                        <p:tav tm="0">
                                          <p:val>
                                            <p:fltVal val="0"/>
                                          </p:val>
                                        </p:tav>
                                        <p:tav tm="100000">
                                          <p:val>
                                            <p:strVal val="#ppt_w"/>
                                          </p:val>
                                        </p:tav>
                                      </p:tavLst>
                                    </p:anim>
                                    <p:anim calcmode="lin" valueType="num">
                                      <p:cBhvr>
                                        <p:cTn id="28" dur="1000" fill="hold"/>
                                        <p:tgtEl>
                                          <p:spTgt spid="38"/>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1500"/>
                                  </p:stCondLst>
                                  <p:childTnLst>
                                    <p:set>
                                      <p:cBhvr>
                                        <p:cTn id="30" dur="1" fill="hold">
                                          <p:stCondLst>
                                            <p:cond delay="0"/>
                                          </p:stCondLst>
                                        </p:cTn>
                                        <p:tgtEl>
                                          <p:spTgt spid="39"/>
                                        </p:tgtEl>
                                        <p:attrNameLst>
                                          <p:attrName>style.visibility</p:attrName>
                                        </p:attrNameLst>
                                      </p:cBhvr>
                                      <p:to>
                                        <p:strVal val="visible"/>
                                      </p:to>
                                    </p:set>
                                    <p:anim calcmode="lin" valueType="num">
                                      <p:cBhvr>
                                        <p:cTn id="31" dur="1000" fill="hold"/>
                                        <p:tgtEl>
                                          <p:spTgt spid="39"/>
                                        </p:tgtEl>
                                        <p:attrNameLst>
                                          <p:attrName>ppt_w</p:attrName>
                                        </p:attrNameLst>
                                      </p:cBhvr>
                                      <p:tavLst>
                                        <p:tav tm="0">
                                          <p:val>
                                            <p:fltVal val="0"/>
                                          </p:val>
                                        </p:tav>
                                        <p:tav tm="100000">
                                          <p:val>
                                            <p:strVal val="#ppt_w"/>
                                          </p:val>
                                        </p:tav>
                                      </p:tavLst>
                                    </p:anim>
                                    <p:anim calcmode="lin" valueType="num">
                                      <p:cBhvr>
                                        <p:cTn id="32" dur="1000" fill="hold"/>
                                        <p:tgtEl>
                                          <p:spTgt spid="39"/>
                                        </p:tgtEl>
                                        <p:attrNameLst>
                                          <p:attrName>ppt_h</p:attrName>
                                        </p:attrNameLst>
                                      </p:cBhvr>
                                      <p:tavLst>
                                        <p:tav tm="0">
                                          <p:val>
                                            <p:fltVal val="0"/>
                                          </p:val>
                                        </p:tav>
                                        <p:tav tm="100000">
                                          <p:val>
                                            <p:strVal val="#ppt_h"/>
                                          </p:val>
                                        </p:tav>
                                      </p:tavLst>
                                    </p:anim>
                                  </p:childTnLst>
                                </p:cTn>
                              </p:par>
                              <p:par>
                                <p:cTn id="33" presetID="23" presetClass="entr" presetSubtype="16" fill="hold" grpId="0" nodeType="withEffect">
                                  <p:stCondLst>
                                    <p:cond delay="1750"/>
                                  </p:stCondLst>
                                  <p:childTnLst>
                                    <p:set>
                                      <p:cBhvr>
                                        <p:cTn id="34" dur="1" fill="hold">
                                          <p:stCondLst>
                                            <p:cond delay="0"/>
                                          </p:stCondLst>
                                        </p:cTn>
                                        <p:tgtEl>
                                          <p:spTgt spid="40"/>
                                        </p:tgtEl>
                                        <p:attrNameLst>
                                          <p:attrName>style.visibility</p:attrName>
                                        </p:attrNameLst>
                                      </p:cBhvr>
                                      <p:to>
                                        <p:strVal val="visible"/>
                                      </p:to>
                                    </p:set>
                                    <p:anim calcmode="lin" valueType="num">
                                      <p:cBhvr>
                                        <p:cTn id="35" dur="1000" fill="hold"/>
                                        <p:tgtEl>
                                          <p:spTgt spid="40"/>
                                        </p:tgtEl>
                                        <p:attrNameLst>
                                          <p:attrName>ppt_w</p:attrName>
                                        </p:attrNameLst>
                                      </p:cBhvr>
                                      <p:tavLst>
                                        <p:tav tm="0">
                                          <p:val>
                                            <p:fltVal val="0"/>
                                          </p:val>
                                        </p:tav>
                                        <p:tav tm="100000">
                                          <p:val>
                                            <p:strVal val="#ppt_w"/>
                                          </p:val>
                                        </p:tav>
                                      </p:tavLst>
                                    </p:anim>
                                    <p:anim calcmode="lin" valueType="num">
                                      <p:cBhvr>
                                        <p:cTn id="36" dur="1000" fill="hold"/>
                                        <p:tgtEl>
                                          <p:spTgt spid="40"/>
                                        </p:tgtEl>
                                        <p:attrNameLst>
                                          <p:attrName>ppt_h</p:attrName>
                                        </p:attrNameLst>
                                      </p:cBhvr>
                                      <p:tavLst>
                                        <p:tav tm="0">
                                          <p:val>
                                            <p:fltVal val="0"/>
                                          </p:val>
                                        </p:tav>
                                        <p:tav tm="100000">
                                          <p:val>
                                            <p:strVal val="#ppt_h"/>
                                          </p:val>
                                        </p:tav>
                                      </p:tavLst>
                                    </p:anim>
                                  </p:childTnLst>
                                </p:cTn>
                              </p:par>
                              <p:par>
                                <p:cTn id="37" presetID="23" presetClass="entr" presetSubtype="16" fill="hold" grpId="0" nodeType="withEffect">
                                  <p:stCondLst>
                                    <p:cond delay="2000"/>
                                  </p:stCondLst>
                                  <p:childTnLst>
                                    <p:set>
                                      <p:cBhvr>
                                        <p:cTn id="38" dur="1" fill="hold">
                                          <p:stCondLst>
                                            <p:cond delay="0"/>
                                          </p:stCondLst>
                                        </p:cTn>
                                        <p:tgtEl>
                                          <p:spTgt spid="41"/>
                                        </p:tgtEl>
                                        <p:attrNameLst>
                                          <p:attrName>style.visibility</p:attrName>
                                        </p:attrNameLst>
                                      </p:cBhvr>
                                      <p:to>
                                        <p:strVal val="visible"/>
                                      </p:to>
                                    </p:set>
                                    <p:anim calcmode="lin" valueType="num">
                                      <p:cBhvr>
                                        <p:cTn id="39" dur="1000" fill="hold"/>
                                        <p:tgtEl>
                                          <p:spTgt spid="41"/>
                                        </p:tgtEl>
                                        <p:attrNameLst>
                                          <p:attrName>ppt_w</p:attrName>
                                        </p:attrNameLst>
                                      </p:cBhvr>
                                      <p:tavLst>
                                        <p:tav tm="0">
                                          <p:val>
                                            <p:fltVal val="0"/>
                                          </p:val>
                                        </p:tav>
                                        <p:tav tm="100000">
                                          <p:val>
                                            <p:strVal val="#ppt_w"/>
                                          </p:val>
                                        </p:tav>
                                      </p:tavLst>
                                    </p:anim>
                                    <p:anim calcmode="lin" valueType="num">
                                      <p:cBhvr>
                                        <p:cTn id="40" dur="1000" fill="hold"/>
                                        <p:tgtEl>
                                          <p:spTgt spid="41"/>
                                        </p:tgtEl>
                                        <p:attrNameLst>
                                          <p:attrName>ppt_h</p:attrName>
                                        </p:attrNameLst>
                                      </p:cBhvr>
                                      <p:tavLst>
                                        <p:tav tm="0">
                                          <p:val>
                                            <p:fltVal val="0"/>
                                          </p:val>
                                        </p:tav>
                                        <p:tav tm="100000">
                                          <p:val>
                                            <p:strVal val="#ppt_h"/>
                                          </p:val>
                                        </p:tav>
                                      </p:tavLst>
                                    </p:anim>
                                  </p:childTnLst>
                                </p:cTn>
                              </p:par>
                              <p:par>
                                <p:cTn id="41" presetID="23" presetClass="entr" presetSubtype="16" fill="hold" grpId="0" nodeType="withEffect">
                                  <p:stCondLst>
                                    <p:cond delay="2250"/>
                                  </p:stCondLst>
                                  <p:childTnLst>
                                    <p:set>
                                      <p:cBhvr>
                                        <p:cTn id="42" dur="1" fill="hold">
                                          <p:stCondLst>
                                            <p:cond delay="0"/>
                                          </p:stCondLst>
                                        </p:cTn>
                                        <p:tgtEl>
                                          <p:spTgt spid="42"/>
                                        </p:tgtEl>
                                        <p:attrNameLst>
                                          <p:attrName>style.visibility</p:attrName>
                                        </p:attrNameLst>
                                      </p:cBhvr>
                                      <p:to>
                                        <p:strVal val="visible"/>
                                      </p:to>
                                    </p:set>
                                    <p:anim calcmode="lin" valueType="num">
                                      <p:cBhvr>
                                        <p:cTn id="43" dur="1000" fill="hold"/>
                                        <p:tgtEl>
                                          <p:spTgt spid="42"/>
                                        </p:tgtEl>
                                        <p:attrNameLst>
                                          <p:attrName>ppt_w</p:attrName>
                                        </p:attrNameLst>
                                      </p:cBhvr>
                                      <p:tavLst>
                                        <p:tav tm="0">
                                          <p:val>
                                            <p:fltVal val="0"/>
                                          </p:val>
                                        </p:tav>
                                        <p:tav tm="100000">
                                          <p:val>
                                            <p:strVal val="#ppt_w"/>
                                          </p:val>
                                        </p:tav>
                                      </p:tavLst>
                                    </p:anim>
                                    <p:anim calcmode="lin" valueType="num">
                                      <p:cBhvr>
                                        <p:cTn id="44" dur="1000" fill="hold"/>
                                        <p:tgtEl>
                                          <p:spTgt spid="4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1_Divider Upcoming Three">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0D6BE118-CB78-48B4-BE38-5FBD1BF010AF}"/>
              </a:ext>
            </a:extLst>
          </p:cNvPr>
          <p:cNvSpPr>
            <a:spLocks noGrp="1"/>
          </p:cNvSpPr>
          <p:nvPr>
            <p:ph type="pic" sz="quarter" idx="12"/>
          </p:nvPr>
        </p:nvSpPr>
        <p:spPr>
          <a:xfrm>
            <a:off x="0" y="3429000"/>
            <a:ext cx="12192000" cy="3429000"/>
          </a:xfrm>
          <a:custGeom>
            <a:avLst/>
            <a:gdLst>
              <a:gd name="connsiteX0" fmla="*/ 0 w 24384000"/>
              <a:gd name="connsiteY0" fmla="*/ 0 h 6858000"/>
              <a:gd name="connsiteX1" fmla="*/ 24384000 w 24384000"/>
              <a:gd name="connsiteY1" fmla="*/ 0 h 6858000"/>
              <a:gd name="connsiteX2" fmla="*/ 24384000 w 24384000"/>
              <a:gd name="connsiteY2" fmla="*/ 6858000 h 6858000"/>
              <a:gd name="connsiteX3" fmla="*/ 0 w 24384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384000" h="6858000">
                <a:moveTo>
                  <a:pt x="0" y="0"/>
                </a:moveTo>
                <a:lnTo>
                  <a:pt x="24384000" y="0"/>
                </a:lnTo>
                <a:lnTo>
                  <a:pt x="24384000" y="6858000"/>
                </a:lnTo>
                <a:lnTo>
                  <a:pt x="0" y="6858000"/>
                </a:lnTo>
                <a:close/>
              </a:path>
            </a:pathLst>
          </a:custGeom>
          <a:solidFill>
            <a:srgbClr val="005595"/>
          </a:solidFill>
        </p:spPr>
        <p:txBody>
          <a:bodyPr wrap="square" anchor="ctr">
            <a:noAutofit/>
          </a:bodyPr>
          <a:lstStyle>
            <a:lvl1pPr>
              <a:defRPr sz="400"/>
            </a:lvl1pPr>
          </a:lstStyle>
          <a:p>
            <a:r>
              <a:rPr lang="en-US"/>
              <a:t>Click icon to add picture</a:t>
            </a:r>
            <a:endParaRPr lang="en-MN"/>
          </a:p>
        </p:txBody>
      </p:sp>
      <p:sp>
        <p:nvSpPr>
          <p:cNvPr id="25" name="Text Placeholder 24">
            <a:extLst>
              <a:ext uri="{FF2B5EF4-FFF2-40B4-BE49-F238E27FC236}">
                <a16:creationId xmlns:a16="http://schemas.microsoft.com/office/drawing/2014/main" id="{DD9BE390-7B7C-4840-8B6C-C73A9E7FAE34}"/>
              </a:ext>
            </a:extLst>
          </p:cNvPr>
          <p:cNvSpPr>
            <a:spLocks noGrp="1"/>
          </p:cNvSpPr>
          <p:nvPr>
            <p:ph type="body" sz="quarter" idx="84"/>
          </p:nvPr>
        </p:nvSpPr>
        <p:spPr>
          <a:xfrm>
            <a:off x="8224261" y="2476500"/>
            <a:ext cx="1905001" cy="1905000"/>
          </a:xfrm>
          <a:custGeom>
            <a:avLst/>
            <a:gdLst>
              <a:gd name="connsiteX0" fmla="*/ 101613 w 3810001"/>
              <a:gd name="connsiteY0" fmla="*/ 0 h 3810000"/>
              <a:gd name="connsiteX1" fmla="*/ 3708387 w 3810001"/>
              <a:gd name="connsiteY1" fmla="*/ 0 h 3810000"/>
              <a:gd name="connsiteX2" fmla="*/ 3810001 w 3810001"/>
              <a:gd name="connsiteY2" fmla="*/ 101613 h 3810000"/>
              <a:gd name="connsiteX3" fmla="*/ 3810001 w 3810001"/>
              <a:gd name="connsiteY3" fmla="*/ 3708387 h 3810000"/>
              <a:gd name="connsiteX4" fmla="*/ 3708387 w 3810001"/>
              <a:gd name="connsiteY4" fmla="*/ 3810000 h 3810000"/>
              <a:gd name="connsiteX5" fmla="*/ 101613 w 3810001"/>
              <a:gd name="connsiteY5" fmla="*/ 3810000 h 3810000"/>
              <a:gd name="connsiteX6" fmla="*/ 0 w 3810001"/>
              <a:gd name="connsiteY6" fmla="*/ 3708387 h 3810000"/>
              <a:gd name="connsiteX7" fmla="*/ 0 w 3810001"/>
              <a:gd name="connsiteY7" fmla="*/ 101613 h 3810000"/>
              <a:gd name="connsiteX8" fmla="*/ 101613 w 3810001"/>
              <a:gd name="connsiteY8" fmla="*/ 0 h 38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0001" h="3810000">
                <a:moveTo>
                  <a:pt x="101613" y="0"/>
                </a:moveTo>
                <a:lnTo>
                  <a:pt x="3708387" y="0"/>
                </a:lnTo>
                <a:cubicBezTo>
                  <a:pt x="3764507" y="0"/>
                  <a:pt x="3810001" y="45494"/>
                  <a:pt x="3810001" y="101613"/>
                </a:cubicBezTo>
                <a:lnTo>
                  <a:pt x="3810001" y="3708387"/>
                </a:lnTo>
                <a:cubicBezTo>
                  <a:pt x="3810001" y="3764506"/>
                  <a:pt x="3764507" y="3810000"/>
                  <a:pt x="3708387" y="3810000"/>
                </a:cubicBezTo>
                <a:lnTo>
                  <a:pt x="101613" y="3810000"/>
                </a:lnTo>
                <a:cubicBezTo>
                  <a:pt x="45494" y="3810000"/>
                  <a:pt x="0" y="3764506"/>
                  <a:pt x="0" y="3708387"/>
                </a:cubicBezTo>
                <a:lnTo>
                  <a:pt x="0" y="101613"/>
                </a:lnTo>
                <a:cubicBezTo>
                  <a:pt x="0" y="45494"/>
                  <a:pt x="45494" y="0"/>
                  <a:pt x="101613" y="0"/>
                </a:cubicBezTo>
                <a:close/>
              </a:path>
            </a:pathLst>
          </a:custGeom>
          <a:solidFill>
            <a:srgbClr val="F7F9FF"/>
          </a:solidFill>
        </p:spPr>
        <p:txBody>
          <a:bodyPr wrap="square" anchor="b">
            <a:noAutofit/>
          </a:bodyPr>
          <a:lstStyle>
            <a:lvl1pPr marL="0" indent="0" algn="l">
              <a:buNone/>
              <a:defRPr sz="127">
                <a:noFill/>
              </a:defRPr>
            </a:lvl1pPr>
          </a:lstStyle>
          <a:p>
            <a:pPr lvl="0"/>
            <a:r>
              <a:rPr lang="en-US"/>
              <a:t>Click to edit Master text styles</a:t>
            </a:r>
          </a:p>
        </p:txBody>
      </p:sp>
      <p:sp>
        <p:nvSpPr>
          <p:cNvPr id="26" name="Text Placeholder 25">
            <a:extLst>
              <a:ext uri="{FF2B5EF4-FFF2-40B4-BE49-F238E27FC236}">
                <a16:creationId xmlns:a16="http://schemas.microsoft.com/office/drawing/2014/main" id="{E41DE8F4-2ECD-4919-BDAD-2D0FF8A085E4}"/>
              </a:ext>
            </a:extLst>
          </p:cNvPr>
          <p:cNvSpPr>
            <a:spLocks noGrp="1"/>
          </p:cNvSpPr>
          <p:nvPr>
            <p:ph type="body" sz="quarter" idx="85"/>
          </p:nvPr>
        </p:nvSpPr>
        <p:spPr>
          <a:xfrm>
            <a:off x="10286999" y="2476500"/>
            <a:ext cx="1905001" cy="1905000"/>
          </a:xfrm>
          <a:custGeom>
            <a:avLst/>
            <a:gdLst>
              <a:gd name="connsiteX0" fmla="*/ 101612 w 3810000"/>
              <a:gd name="connsiteY0" fmla="*/ 0 h 3810000"/>
              <a:gd name="connsiteX1" fmla="*/ 3708388 w 3810000"/>
              <a:gd name="connsiteY1" fmla="*/ 0 h 3810000"/>
              <a:gd name="connsiteX2" fmla="*/ 3810000 w 3810000"/>
              <a:gd name="connsiteY2" fmla="*/ 101613 h 3810000"/>
              <a:gd name="connsiteX3" fmla="*/ 3810000 w 3810000"/>
              <a:gd name="connsiteY3" fmla="*/ 3708387 h 3810000"/>
              <a:gd name="connsiteX4" fmla="*/ 3708388 w 3810000"/>
              <a:gd name="connsiteY4" fmla="*/ 3810000 h 3810000"/>
              <a:gd name="connsiteX5" fmla="*/ 101612 w 3810000"/>
              <a:gd name="connsiteY5" fmla="*/ 3810000 h 3810000"/>
              <a:gd name="connsiteX6" fmla="*/ 0 w 3810000"/>
              <a:gd name="connsiteY6" fmla="*/ 3708387 h 3810000"/>
              <a:gd name="connsiteX7" fmla="*/ 0 w 3810000"/>
              <a:gd name="connsiteY7" fmla="*/ 101613 h 3810000"/>
              <a:gd name="connsiteX8" fmla="*/ 101612 w 3810000"/>
              <a:gd name="connsiteY8" fmla="*/ 0 h 38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0000" h="3810000">
                <a:moveTo>
                  <a:pt x="101612" y="0"/>
                </a:moveTo>
                <a:lnTo>
                  <a:pt x="3708388" y="0"/>
                </a:lnTo>
                <a:cubicBezTo>
                  <a:pt x="3764506" y="0"/>
                  <a:pt x="3810000" y="45494"/>
                  <a:pt x="3810000" y="101613"/>
                </a:cubicBezTo>
                <a:lnTo>
                  <a:pt x="3810000" y="3708387"/>
                </a:lnTo>
                <a:cubicBezTo>
                  <a:pt x="3810000" y="3764506"/>
                  <a:pt x="3764506" y="3810000"/>
                  <a:pt x="3708388" y="3810000"/>
                </a:cubicBezTo>
                <a:lnTo>
                  <a:pt x="101612" y="3810000"/>
                </a:lnTo>
                <a:cubicBezTo>
                  <a:pt x="45494" y="3810000"/>
                  <a:pt x="0" y="3764506"/>
                  <a:pt x="0" y="3708387"/>
                </a:cubicBezTo>
                <a:lnTo>
                  <a:pt x="0" y="101613"/>
                </a:lnTo>
                <a:cubicBezTo>
                  <a:pt x="0" y="45494"/>
                  <a:pt x="45494" y="0"/>
                  <a:pt x="101612" y="0"/>
                </a:cubicBezTo>
                <a:close/>
              </a:path>
            </a:pathLst>
          </a:custGeom>
          <a:solidFill>
            <a:srgbClr val="F7F9FF"/>
          </a:solidFill>
        </p:spPr>
        <p:txBody>
          <a:bodyPr wrap="square" anchor="b">
            <a:noAutofit/>
          </a:bodyPr>
          <a:lstStyle>
            <a:lvl1pPr marL="0" indent="0" algn="l">
              <a:buNone/>
              <a:defRPr sz="127">
                <a:noFill/>
              </a:defRPr>
            </a:lvl1pPr>
          </a:lstStyle>
          <a:p>
            <a:pPr lvl="0"/>
            <a:r>
              <a:rPr lang="en-US"/>
              <a:t>Click to edit Master text styles</a:t>
            </a:r>
          </a:p>
        </p:txBody>
      </p:sp>
      <p:sp>
        <p:nvSpPr>
          <p:cNvPr id="28" name="Text Placeholder 27">
            <a:extLst>
              <a:ext uri="{FF2B5EF4-FFF2-40B4-BE49-F238E27FC236}">
                <a16:creationId xmlns:a16="http://schemas.microsoft.com/office/drawing/2014/main" id="{8F60EFB8-B70C-4B1F-93F3-9A5813C00F57}"/>
              </a:ext>
            </a:extLst>
          </p:cNvPr>
          <p:cNvSpPr>
            <a:spLocks noGrp="1"/>
          </p:cNvSpPr>
          <p:nvPr>
            <p:ph type="body" sz="quarter" idx="86"/>
          </p:nvPr>
        </p:nvSpPr>
        <p:spPr>
          <a:xfrm>
            <a:off x="5951973" y="2381250"/>
            <a:ext cx="2095501" cy="2095500"/>
          </a:xfrm>
          <a:custGeom>
            <a:avLst/>
            <a:gdLst>
              <a:gd name="connsiteX0" fmla="*/ 101590 w 4191001"/>
              <a:gd name="connsiteY0" fmla="*/ 0 h 4191000"/>
              <a:gd name="connsiteX1" fmla="*/ 4089411 w 4191001"/>
              <a:gd name="connsiteY1" fmla="*/ 0 h 4191000"/>
              <a:gd name="connsiteX2" fmla="*/ 4191001 w 4191001"/>
              <a:gd name="connsiteY2" fmla="*/ 101590 h 4191000"/>
              <a:gd name="connsiteX3" fmla="*/ 4191001 w 4191001"/>
              <a:gd name="connsiteY3" fmla="*/ 4089410 h 4191000"/>
              <a:gd name="connsiteX4" fmla="*/ 4089411 w 4191001"/>
              <a:gd name="connsiteY4" fmla="*/ 4191000 h 4191000"/>
              <a:gd name="connsiteX5" fmla="*/ 101590 w 4191001"/>
              <a:gd name="connsiteY5" fmla="*/ 4191000 h 4191000"/>
              <a:gd name="connsiteX6" fmla="*/ 0 w 4191001"/>
              <a:gd name="connsiteY6" fmla="*/ 4089410 h 4191000"/>
              <a:gd name="connsiteX7" fmla="*/ 0 w 4191001"/>
              <a:gd name="connsiteY7" fmla="*/ 101590 h 4191000"/>
              <a:gd name="connsiteX8" fmla="*/ 101590 w 4191001"/>
              <a:gd name="connsiteY8" fmla="*/ 0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1001" h="4191000">
                <a:moveTo>
                  <a:pt x="101590" y="0"/>
                </a:moveTo>
                <a:lnTo>
                  <a:pt x="4089411" y="0"/>
                </a:lnTo>
                <a:cubicBezTo>
                  <a:pt x="4145518" y="0"/>
                  <a:pt x="4191001" y="45483"/>
                  <a:pt x="4191001" y="101590"/>
                </a:cubicBezTo>
                <a:lnTo>
                  <a:pt x="4191001" y="4089410"/>
                </a:lnTo>
                <a:cubicBezTo>
                  <a:pt x="4191001" y="4145517"/>
                  <a:pt x="4145518" y="4191000"/>
                  <a:pt x="4089411" y="4191000"/>
                </a:cubicBezTo>
                <a:lnTo>
                  <a:pt x="101590" y="4191000"/>
                </a:lnTo>
                <a:cubicBezTo>
                  <a:pt x="45483" y="4191000"/>
                  <a:pt x="0" y="4145517"/>
                  <a:pt x="0" y="4089410"/>
                </a:cubicBezTo>
                <a:lnTo>
                  <a:pt x="0" y="101590"/>
                </a:lnTo>
                <a:cubicBezTo>
                  <a:pt x="0" y="45483"/>
                  <a:pt x="45483" y="0"/>
                  <a:pt x="101590" y="0"/>
                </a:cubicBezTo>
                <a:close/>
              </a:path>
            </a:pathLst>
          </a:custGeom>
          <a:solidFill>
            <a:schemeClr val="accent4"/>
          </a:solidFill>
        </p:spPr>
        <p:txBody>
          <a:bodyPr wrap="square" anchor="b">
            <a:noAutofit/>
          </a:bodyPr>
          <a:lstStyle>
            <a:lvl1pPr marL="0" indent="0" algn="l">
              <a:buNone/>
              <a:defRPr sz="127">
                <a:noFill/>
              </a:defRPr>
            </a:lvl1pPr>
          </a:lstStyle>
          <a:p>
            <a:pPr lvl="0"/>
            <a:r>
              <a:rPr lang="en-US"/>
              <a:t>Click to edit Master text styles</a:t>
            </a:r>
          </a:p>
        </p:txBody>
      </p:sp>
      <p:sp>
        <p:nvSpPr>
          <p:cNvPr id="9" name="Shape">
            <a:extLst>
              <a:ext uri="{FF2B5EF4-FFF2-40B4-BE49-F238E27FC236}">
                <a16:creationId xmlns:a16="http://schemas.microsoft.com/office/drawing/2014/main" id="{6E8EB389-E2E4-4F34-B600-BB520B83B8EA}"/>
              </a:ext>
            </a:extLst>
          </p:cNvPr>
          <p:cNvSpPr/>
          <p:nvPr/>
        </p:nvSpPr>
        <p:spPr>
          <a:xfrm>
            <a:off x="9037060" y="2778657"/>
            <a:ext cx="279401" cy="254001"/>
          </a:xfrm>
          <a:custGeom>
            <a:avLst/>
            <a:gdLst/>
            <a:ahLst/>
            <a:cxnLst>
              <a:cxn ang="0">
                <a:pos x="wd2" y="hd2"/>
              </a:cxn>
              <a:cxn ang="5400000">
                <a:pos x="wd2" y="hd2"/>
              </a:cxn>
              <a:cxn ang="10800000">
                <a:pos x="wd2" y="hd2"/>
              </a:cxn>
              <a:cxn ang="16200000">
                <a:pos x="wd2" y="hd2"/>
              </a:cxn>
            </a:cxnLst>
            <a:rect l="0" t="0" r="r" b="b"/>
            <a:pathLst>
              <a:path w="21600" h="21600" extrusionOk="0">
                <a:moveTo>
                  <a:pt x="7855" y="18900"/>
                </a:moveTo>
                <a:cubicBezTo>
                  <a:pt x="7279" y="18900"/>
                  <a:pt x="6684" y="18827"/>
                  <a:pt x="6086" y="18683"/>
                </a:cubicBezTo>
                <a:cubicBezTo>
                  <a:pt x="6017" y="18666"/>
                  <a:pt x="5946" y="18658"/>
                  <a:pt x="5876" y="18658"/>
                </a:cubicBezTo>
                <a:cubicBezTo>
                  <a:pt x="5756" y="18658"/>
                  <a:pt x="5636" y="18682"/>
                  <a:pt x="5523" y="18729"/>
                </a:cubicBezTo>
                <a:lnTo>
                  <a:pt x="2957" y="19815"/>
                </a:lnTo>
                <a:lnTo>
                  <a:pt x="3365" y="18243"/>
                </a:lnTo>
                <a:cubicBezTo>
                  <a:pt x="3474" y="17827"/>
                  <a:pt x="3345" y="17380"/>
                  <a:pt x="3039" y="17108"/>
                </a:cubicBezTo>
                <a:cubicBezTo>
                  <a:pt x="1712" y="15926"/>
                  <a:pt x="982" y="14358"/>
                  <a:pt x="982" y="12690"/>
                </a:cubicBezTo>
                <a:cubicBezTo>
                  <a:pt x="982" y="9266"/>
                  <a:pt x="4065" y="6480"/>
                  <a:pt x="7855" y="6480"/>
                </a:cubicBezTo>
                <a:cubicBezTo>
                  <a:pt x="11644" y="6480"/>
                  <a:pt x="14727" y="9266"/>
                  <a:pt x="14727" y="12690"/>
                </a:cubicBezTo>
                <a:cubicBezTo>
                  <a:pt x="14727" y="16114"/>
                  <a:pt x="11644" y="18900"/>
                  <a:pt x="7855" y="18900"/>
                </a:cubicBezTo>
                <a:moveTo>
                  <a:pt x="7855" y="5400"/>
                </a:moveTo>
                <a:cubicBezTo>
                  <a:pt x="3517" y="5400"/>
                  <a:pt x="0" y="8664"/>
                  <a:pt x="0" y="12690"/>
                </a:cubicBezTo>
                <a:cubicBezTo>
                  <a:pt x="0" y="14758"/>
                  <a:pt x="932" y="16620"/>
                  <a:pt x="2422" y="17947"/>
                </a:cubicBezTo>
                <a:lnTo>
                  <a:pt x="1473" y="21600"/>
                </a:lnTo>
                <a:lnTo>
                  <a:pt x="5876" y="19738"/>
                </a:lnTo>
                <a:cubicBezTo>
                  <a:pt x="6509" y="19891"/>
                  <a:pt x="7169" y="19980"/>
                  <a:pt x="7855" y="19980"/>
                </a:cubicBezTo>
                <a:cubicBezTo>
                  <a:pt x="12192" y="19980"/>
                  <a:pt x="15709" y="16716"/>
                  <a:pt x="15709" y="12690"/>
                </a:cubicBezTo>
                <a:cubicBezTo>
                  <a:pt x="15709" y="8664"/>
                  <a:pt x="12192" y="5400"/>
                  <a:pt x="7855" y="5400"/>
                </a:cubicBezTo>
                <a:moveTo>
                  <a:pt x="21600" y="7290"/>
                </a:moveTo>
                <a:cubicBezTo>
                  <a:pt x="21600" y="3264"/>
                  <a:pt x="18084" y="0"/>
                  <a:pt x="13745" y="0"/>
                </a:cubicBezTo>
                <a:cubicBezTo>
                  <a:pt x="10506" y="0"/>
                  <a:pt x="7725" y="1821"/>
                  <a:pt x="6525" y="4422"/>
                </a:cubicBezTo>
                <a:cubicBezTo>
                  <a:pt x="6912" y="4367"/>
                  <a:pt x="7306" y="4332"/>
                  <a:pt x="7708" y="4326"/>
                </a:cubicBezTo>
                <a:cubicBezTo>
                  <a:pt x="8875" y="2394"/>
                  <a:pt x="11143" y="1080"/>
                  <a:pt x="13745" y="1080"/>
                </a:cubicBezTo>
                <a:cubicBezTo>
                  <a:pt x="17535" y="1080"/>
                  <a:pt x="20618" y="3866"/>
                  <a:pt x="20618" y="7290"/>
                </a:cubicBezTo>
                <a:cubicBezTo>
                  <a:pt x="20618" y="8958"/>
                  <a:pt x="19888" y="10526"/>
                  <a:pt x="18561" y="11707"/>
                </a:cubicBezTo>
                <a:cubicBezTo>
                  <a:pt x="18255" y="11980"/>
                  <a:pt x="18126" y="12428"/>
                  <a:pt x="18234" y="12843"/>
                </a:cubicBezTo>
                <a:lnTo>
                  <a:pt x="18643" y="14415"/>
                </a:lnTo>
                <a:lnTo>
                  <a:pt x="16613" y="13556"/>
                </a:lnTo>
                <a:cubicBezTo>
                  <a:pt x="16573" y="13922"/>
                  <a:pt x="16500" y="14278"/>
                  <a:pt x="16411" y="14628"/>
                </a:cubicBezTo>
                <a:lnTo>
                  <a:pt x="20127" y="16200"/>
                </a:lnTo>
                <a:lnTo>
                  <a:pt x="19178" y="12547"/>
                </a:lnTo>
                <a:cubicBezTo>
                  <a:pt x="20669" y="11220"/>
                  <a:pt x="21600" y="9358"/>
                  <a:pt x="21600" y="7290"/>
                </a:cubicBezTo>
              </a:path>
            </a:pathLst>
          </a:custGeom>
          <a:solidFill>
            <a:srgbClr val="373C47"/>
          </a:solidFill>
          <a:ln w="12700" cap="flat">
            <a:noFill/>
            <a:miter lim="400000"/>
          </a:ln>
          <a:effectLst/>
        </p:spPr>
        <p:txBody>
          <a:bodyPr wrap="square" lIns="19050" tIns="19050" rIns="19050" bIns="19050" numCol="1" anchor="ctr">
            <a:noAutofit/>
          </a:bodyPr>
          <a:lstStyle/>
          <a:p>
            <a:pPr defTabSz="228593">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900"/>
          </a:p>
        </p:txBody>
      </p:sp>
      <p:sp>
        <p:nvSpPr>
          <p:cNvPr id="13" name="Shape">
            <a:extLst>
              <a:ext uri="{FF2B5EF4-FFF2-40B4-BE49-F238E27FC236}">
                <a16:creationId xmlns:a16="http://schemas.microsoft.com/office/drawing/2014/main" id="{CC98D82F-CA66-4C18-A102-994048F69BD5}"/>
              </a:ext>
            </a:extLst>
          </p:cNvPr>
          <p:cNvSpPr/>
          <p:nvPr/>
        </p:nvSpPr>
        <p:spPr>
          <a:xfrm>
            <a:off x="11106150" y="2756431"/>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solidFill>
            <a:srgbClr val="373C47"/>
          </a:solidFill>
          <a:ln w="12700" cap="flat">
            <a:noFill/>
            <a:miter lim="400000"/>
          </a:ln>
          <a:effectLst/>
        </p:spPr>
        <p:txBody>
          <a:bodyPr wrap="square" lIns="19050" tIns="19050" rIns="19050" bIns="19050" numCol="1" anchor="ctr">
            <a:noAutofit/>
          </a:bodyPr>
          <a:lstStyle/>
          <a:p>
            <a:pPr defTabSz="228593">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900"/>
          </a:p>
        </p:txBody>
      </p:sp>
      <p:sp>
        <p:nvSpPr>
          <p:cNvPr id="17" name="Shape">
            <a:extLst>
              <a:ext uri="{FF2B5EF4-FFF2-40B4-BE49-F238E27FC236}">
                <a16:creationId xmlns:a16="http://schemas.microsoft.com/office/drawing/2014/main" id="{E0536AF0-7DBC-4F00-8C9E-441BBF2CC08F}"/>
              </a:ext>
            </a:extLst>
          </p:cNvPr>
          <p:cNvSpPr/>
          <p:nvPr/>
        </p:nvSpPr>
        <p:spPr>
          <a:xfrm>
            <a:off x="6860020" y="2759603"/>
            <a:ext cx="279401" cy="273052"/>
          </a:xfrm>
          <a:custGeom>
            <a:avLst/>
            <a:gdLst/>
            <a:ahLst/>
            <a:cxnLst>
              <a:cxn ang="0">
                <a:pos x="wd2" y="hd2"/>
              </a:cxn>
              <a:cxn ang="5400000">
                <a:pos x="wd2" y="hd2"/>
              </a:cxn>
              <a:cxn ang="10800000">
                <a:pos x="wd2" y="hd2"/>
              </a:cxn>
              <a:cxn ang="16200000">
                <a:pos x="wd2" y="hd2"/>
              </a:cxn>
            </a:cxnLst>
            <a:rect l="0" t="0" r="r" b="b"/>
            <a:pathLst>
              <a:path w="21600" h="21319" extrusionOk="0">
                <a:moveTo>
                  <a:pt x="7530" y="4197"/>
                </a:moveTo>
                <a:lnTo>
                  <a:pt x="6680" y="3701"/>
                </a:lnTo>
                <a:lnTo>
                  <a:pt x="6189" y="4560"/>
                </a:lnTo>
                <a:lnTo>
                  <a:pt x="7040" y="5056"/>
                </a:lnTo>
                <a:cubicBezTo>
                  <a:pt x="7040" y="5056"/>
                  <a:pt x="7530" y="4197"/>
                  <a:pt x="7530" y="4197"/>
                </a:cubicBezTo>
                <a:close/>
                <a:moveTo>
                  <a:pt x="8512" y="2479"/>
                </a:moveTo>
                <a:lnTo>
                  <a:pt x="7662" y="1984"/>
                </a:lnTo>
                <a:lnTo>
                  <a:pt x="7171" y="2843"/>
                </a:lnTo>
                <a:lnTo>
                  <a:pt x="8021" y="3339"/>
                </a:lnTo>
                <a:cubicBezTo>
                  <a:pt x="8021" y="3339"/>
                  <a:pt x="8512" y="2479"/>
                  <a:pt x="8512" y="2479"/>
                </a:cubicBezTo>
                <a:close/>
                <a:moveTo>
                  <a:pt x="20618" y="8428"/>
                </a:moveTo>
                <a:lnTo>
                  <a:pt x="982" y="8428"/>
                </a:lnTo>
                <a:lnTo>
                  <a:pt x="982" y="6445"/>
                </a:lnTo>
                <a:lnTo>
                  <a:pt x="20618" y="6445"/>
                </a:lnTo>
                <a:cubicBezTo>
                  <a:pt x="20618" y="6445"/>
                  <a:pt x="20618" y="8428"/>
                  <a:pt x="20618" y="8428"/>
                </a:cubicBezTo>
                <a:close/>
                <a:moveTo>
                  <a:pt x="18655" y="20327"/>
                </a:moveTo>
                <a:lnTo>
                  <a:pt x="2945" y="20327"/>
                </a:lnTo>
                <a:lnTo>
                  <a:pt x="2945" y="9420"/>
                </a:lnTo>
                <a:lnTo>
                  <a:pt x="18655" y="9420"/>
                </a:lnTo>
                <a:cubicBezTo>
                  <a:pt x="18655" y="9420"/>
                  <a:pt x="18655" y="20327"/>
                  <a:pt x="18655" y="20327"/>
                </a:cubicBezTo>
                <a:close/>
                <a:moveTo>
                  <a:pt x="6811" y="1488"/>
                </a:moveTo>
                <a:cubicBezTo>
                  <a:pt x="7083" y="1014"/>
                  <a:pt x="7683" y="851"/>
                  <a:pt x="8153" y="1125"/>
                </a:cubicBezTo>
                <a:lnTo>
                  <a:pt x="9854" y="2117"/>
                </a:lnTo>
                <a:lnTo>
                  <a:pt x="7946" y="5454"/>
                </a:lnTo>
                <a:lnTo>
                  <a:pt x="5759" y="5454"/>
                </a:lnTo>
                <a:lnTo>
                  <a:pt x="5698" y="5419"/>
                </a:lnTo>
                <a:lnTo>
                  <a:pt x="5678" y="5454"/>
                </a:lnTo>
                <a:lnTo>
                  <a:pt x="4545" y="5454"/>
                </a:lnTo>
                <a:cubicBezTo>
                  <a:pt x="4545" y="5454"/>
                  <a:pt x="6811" y="1488"/>
                  <a:pt x="6811" y="1488"/>
                </a:cubicBezTo>
                <a:close/>
                <a:moveTo>
                  <a:pt x="15577" y="5454"/>
                </a:moveTo>
                <a:lnTo>
                  <a:pt x="9079" y="5454"/>
                </a:lnTo>
                <a:lnTo>
                  <a:pt x="10704" y="2612"/>
                </a:lnTo>
                <a:cubicBezTo>
                  <a:pt x="10704" y="2612"/>
                  <a:pt x="15577" y="5454"/>
                  <a:pt x="15577" y="5454"/>
                </a:cubicBezTo>
                <a:close/>
                <a:moveTo>
                  <a:pt x="15930" y="2759"/>
                </a:moveTo>
                <a:cubicBezTo>
                  <a:pt x="16454" y="2617"/>
                  <a:pt x="16991" y="2931"/>
                  <a:pt x="17132" y="3460"/>
                </a:cubicBezTo>
                <a:lnTo>
                  <a:pt x="17661" y="5454"/>
                </a:lnTo>
                <a:lnTo>
                  <a:pt x="17540" y="5454"/>
                </a:lnTo>
                <a:lnTo>
                  <a:pt x="16279" y="4718"/>
                </a:lnTo>
                <a:lnTo>
                  <a:pt x="16438" y="4674"/>
                </a:lnTo>
                <a:lnTo>
                  <a:pt x="16184" y="3716"/>
                </a:lnTo>
                <a:lnTo>
                  <a:pt x="15236" y="3973"/>
                </a:lnTo>
                <a:lnTo>
                  <a:pt x="15279" y="4135"/>
                </a:lnTo>
                <a:lnTo>
                  <a:pt x="14076" y="3434"/>
                </a:lnTo>
                <a:lnTo>
                  <a:pt x="14033" y="3272"/>
                </a:lnTo>
                <a:cubicBezTo>
                  <a:pt x="14033" y="3272"/>
                  <a:pt x="15930" y="2759"/>
                  <a:pt x="15930" y="2759"/>
                </a:cubicBezTo>
                <a:close/>
                <a:moveTo>
                  <a:pt x="20618" y="5454"/>
                </a:moveTo>
                <a:lnTo>
                  <a:pt x="18678" y="5454"/>
                </a:lnTo>
                <a:lnTo>
                  <a:pt x="18081" y="3203"/>
                </a:lnTo>
                <a:cubicBezTo>
                  <a:pt x="17800" y="2145"/>
                  <a:pt x="16724" y="1518"/>
                  <a:pt x="15676" y="1801"/>
                </a:cubicBezTo>
                <a:lnTo>
                  <a:pt x="12671" y="2615"/>
                </a:lnTo>
                <a:lnTo>
                  <a:pt x="8644" y="266"/>
                </a:lnTo>
                <a:cubicBezTo>
                  <a:pt x="7704" y="-281"/>
                  <a:pt x="6504" y="44"/>
                  <a:pt x="5961" y="992"/>
                </a:cubicBezTo>
                <a:lnTo>
                  <a:pt x="3410" y="5454"/>
                </a:lnTo>
                <a:lnTo>
                  <a:pt x="982" y="5454"/>
                </a:lnTo>
                <a:cubicBezTo>
                  <a:pt x="440" y="5454"/>
                  <a:pt x="0" y="5898"/>
                  <a:pt x="0" y="6445"/>
                </a:cubicBezTo>
                <a:lnTo>
                  <a:pt x="0" y="8428"/>
                </a:lnTo>
                <a:cubicBezTo>
                  <a:pt x="0" y="8977"/>
                  <a:pt x="440" y="9420"/>
                  <a:pt x="982" y="9420"/>
                </a:cubicBezTo>
                <a:lnTo>
                  <a:pt x="1964" y="9420"/>
                </a:lnTo>
                <a:lnTo>
                  <a:pt x="1964" y="20327"/>
                </a:lnTo>
                <a:cubicBezTo>
                  <a:pt x="1964" y="20875"/>
                  <a:pt x="2403" y="21319"/>
                  <a:pt x="2945" y="21319"/>
                </a:cubicBezTo>
                <a:lnTo>
                  <a:pt x="18655" y="21319"/>
                </a:lnTo>
                <a:cubicBezTo>
                  <a:pt x="19197" y="21319"/>
                  <a:pt x="19636" y="20875"/>
                  <a:pt x="19636" y="20327"/>
                </a:cubicBezTo>
                <a:lnTo>
                  <a:pt x="19636" y="9420"/>
                </a:lnTo>
                <a:lnTo>
                  <a:pt x="20618" y="9420"/>
                </a:lnTo>
                <a:cubicBezTo>
                  <a:pt x="21160" y="9420"/>
                  <a:pt x="21600" y="8977"/>
                  <a:pt x="21600" y="8428"/>
                </a:cubicBezTo>
                <a:lnTo>
                  <a:pt x="21600" y="6445"/>
                </a:lnTo>
                <a:cubicBezTo>
                  <a:pt x="21600" y="5898"/>
                  <a:pt x="21160" y="5454"/>
                  <a:pt x="20618" y="5454"/>
                </a:cubicBezTo>
                <a:moveTo>
                  <a:pt x="7855" y="12395"/>
                </a:moveTo>
                <a:lnTo>
                  <a:pt x="13745" y="12395"/>
                </a:lnTo>
                <a:lnTo>
                  <a:pt x="13745" y="13386"/>
                </a:lnTo>
                <a:lnTo>
                  <a:pt x="7855" y="13386"/>
                </a:lnTo>
                <a:cubicBezTo>
                  <a:pt x="7855" y="13386"/>
                  <a:pt x="7855" y="12395"/>
                  <a:pt x="7855" y="12395"/>
                </a:cubicBezTo>
                <a:close/>
                <a:moveTo>
                  <a:pt x="7855" y="14378"/>
                </a:moveTo>
                <a:lnTo>
                  <a:pt x="13745" y="14378"/>
                </a:lnTo>
                <a:cubicBezTo>
                  <a:pt x="14288" y="14378"/>
                  <a:pt x="14727" y="13934"/>
                  <a:pt x="14727" y="13386"/>
                </a:cubicBezTo>
                <a:lnTo>
                  <a:pt x="14727" y="12395"/>
                </a:lnTo>
                <a:cubicBezTo>
                  <a:pt x="14727" y="11847"/>
                  <a:pt x="14288" y="11403"/>
                  <a:pt x="13745" y="11403"/>
                </a:cubicBezTo>
                <a:lnTo>
                  <a:pt x="7855" y="11403"/>
                </a:lnTo>
                <a:cubicBezTo>
                  <a:pt x="7312" y="11403"/>
                  <a:pt x="6873" y="11847"/>
                  <a:pt x="6873" y="12395"/>
                </a:cubicBezTo>
                <a:lnTo>
                  <a:pt x="6873" y="13386"/>
                </a:lnTo>
                <a:cubicBezTo>
                  <a:pt x="6873" y="13934"/>
                  <a:pt x="7312" y="14378"/>
                  <a:pt x="7855" y="14378"/>
                </a:cubicBezTo>
              </a:path>
            </a:pathLst>
          </a:custGeom>
          <a:solidFill>
            <a:srgbClr val="F7F9FF"/>
          </a:solidFill>
          <a:ln w="12700" cap="flat">
            <a:solidFill>
              <a:schemeClr val="accent4"/>
            </a:solidFill>
            <a:miter lim="400000"/>
          </a:ln>
          <a:effectLst/>
        </p:spPr>
        <p:txBody>
          <a:bodyPr wrap="square" lIns="19050" tIns="19050" rIns="19050" bIns="19050" numCol="1" anchor="ctr">
            <a:noAutofit/>
          </a:bodyPr>
          <a:lstStyle/>
          <a:p>
            <a:pPr defTabSz="228593">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900"/>
          </a:p>
        </p:txBody>
      </p:sp>
      <p:sp>
        <p:nvSpPr>
          <p:cNvPr id="35" name="Body text">
            <a:extLst>
              <a:ext uri="{FF2B5EF4-FFF2-40B4-BE49-F238E27FC236}">
                <a16:creationId xmlns:a16="http://schemas.microsoft.com/office/drawing/2014/main" id="{3EB762C8-74C1-4C55-815D-1384B725D434}"/>
              </a:ext>
            </a:extLst>
          </p:cNvPr>
          <p:cNvSpPr>
            <a:spLocks noGrp="1"/>
          </p:cNvSpPr>
          <p:nvPr>
            <p:ph type="body" sz="quarter" idx="73" hasCustomPrompt="1"/>
          </p:nvPr>
        </p:nvSpPr>
        <p:spPr>
          <a:xfrm>
            <a:off x="634669" y="2183918"/>
            <a:ext cx="4131741" cy="696027"/>
          </a:xfrm>
          <a:prstGeom prst="rect">
            <a:avLst/>
          </a:prstGeom>
        </p:spPr>
        <p:txBody>
          <a:bodyPr lIns="0" tIns="0" rIns="0" bIns="0" anchor="t">
            <a:noAutofit/>
          </a:bodyPr>
          <a:lstStyle>
            <a:lvl1pPr marL="0" marR="0" indent="0" algn="l" defTabSz="412737" rtl="0" fontAlgn="auto" latinLnBrk="0" hangingPunct="0">
              <a:lnSpc>
                <a:spcPct val="120000"/>
              </a:lnSpc>
              <a:spcBef>
                <a:spcPts val="0"/>
              </a:spcBef>
              <a:spcAft>
                <a:spcPts val="0"/>
              </a:spcAft>
              <a:buClrTx/>
              <a:buSzTx/>
              <a:buFontTx/>
              <a:buNone/>
              <a:tabLst/>
              <a:defRPr lang="en-US" sz="2000" b="0" i="0" u="none" strike="noStrike" cap="none" spc="0" baseline="0" dirty="0">
                <a:ln>
                  <a:noFill/>
                </a:ln>
                <a:solidFill>
                  <a:srgbClr val="2C2E3C"/>
                </a:solidFill>
                <a:uFillTx/>
                <a:latin typeface="Lato-Light"/>
                <a:ea typeface="Lato-Light"/>
                <a:cs typeface="Lato-Light"/>
                <a:sym typeface="Helvetica Neue"/>
              </a:defRPr>
            </a:lvl1pPr>
          </a:lstStyle>
          <a:p>
            <a:pPr lvl="0"/>
            <a:r>
              <a:rPr lang="en-US"/>
              <a:t>Title text</a:t>
            </a:r>
          </a:p>
        </p:txBody>
      </p:sp>
      <p:sp>
        <p:nvSpPr>
          <p:cNvPr id="37" name="Title text">
            <a:extLst>
              <a:ext uri="{FF2B5EF4-FFF2-40B4-BE49-F238E27FC236}">
                <a16:creationId xmlns:a16="http://schemas.microsoft.com/office/drawing/2014/main" id="{3E943413-5A4F-4ADB-ADB0-C2A7AA072219}"/>
              </a:ext>
            </a:extLst>
          </p:cNvPr>
          <p:cNvSpPr>
            <a:spLocks noGrp="1"/>
          </p:cNvSpPr>
          <p:nvPr>
            <p:ph type="body" sz="quarter" idx="27" hasCustomPrompt="1"/>
          </p:nvPr>
        </p:nvSpPr>
        <p:spPr>
          <a:xfrm>
            <a:off x="634670" y="1180770"/>
            <a:ext cx="3763161" cy="533400"/>
          </a:xfrm>
          <a:prstGeom prst="rect">
            <a:avLst/>
          </a:prstGeom>
        </p:spPr>
        <p:txBody>
          <a:bodyPr lIns="0" tIns="0" rIns="0" bIns="0" anchor="t">
            <a:noAutofit/>
          </a:bodyPr>
          <a:lstStyle>
            <a:lvl1pPr marL="0" marR="0" indent="0" algn="l" defTabSz="412737" rtl="0" fontAlgn="auto" latinLnBrk="0" hangingPunct="0">
              <a:lnSpc>
                <a:spcPct val="100000"/>
              </a:lnSpc>
              <a:spcBef>
                <a:spcPts val="0"/>
              </a:spcBef>
              <a:spcAft>
                <a:spcPts val="0"/>
              </a:spcAft>
              <a:buClrTx/>
              <a:buSzTx/>
              <a:buFontTx/>
              <a:buNone/>
              <a:tabLst/>
              <a:defRPr lang="en-US" sz="3500" b="0" i="0" u="none" strike="noStrike" cap="none" spc="0" baseline="0" dirty="0">
                <a:ln>
                  <a:noFill/>
                </a:ln>
                <a:solidFill>
                  <a:srgbClr val="2C2E3C"/>
                </a:solidFill>
                <a:uFillTx/>
                <a:latin typeface="Lato Black"/>
                <a:ea typeface="Lato Black"/>
                <a:cs typeface="Lato Black"/>
                <a:sym typeface="Montserrat SemiBold"/>
              </a:defRPr>
            </a:lvl1pPr>
          </a:lstStyle>
          <a:p>
            <a:pPr lvl="0"/>
            <a:r>
              <a:rPr lang="en-US"/>
              <a:t>Title text</a:t>
            </a:r>
          </a:p>
        </p:txBody>
      </p:sp>
      <p:sp>
        <p:nvSpPr>
          <p:cNvPr id="38" name="Body text">
            <a:extLst>
              <a:ext uri="{FF2B5EF4-FFF2-40B4-BE49-F238E27FC236}">
                <a16:creationId xmlns:a16="http://schemas.microsoft.com/office/drawing/2014/main" id="{189AEACC-7C5C-4583-8D16-97057A2B3A21}"/>
              </a:ext>
            </a:extLst>
          </p:cNvPr>
          <p:cNvSpPr>
            <a:spLocks noGrp="1"/>
          </p:cNvSpPr>
          <p:nvPr>
            <p:ph type="body" sz="quarter" idx="88" hasCustomPrompt="1"/>
          </p:nvPr>
        </p:nvSpPr>
        <p:spPr>
          <a:xfrm>
            <a:off x="6254326" y="3314124"/>
            <a:ext cx="1490792" cy="232752"/>
          </a:xfrm>
          <a:prstGeom prst="rect">
            <a:avLst/>
          </a:prstGeom>
        </p:spPr>
        <p:txBody>
          <a:bodyPr lIns="0" tIns="0" rIns="0" bIns="0" anchor="t">
            <a:noAutofit/>
          </a:bodyPr>
          <a:lstStyle>
            <a:lvl1pPr marL="0" marR="0" indent="0" algn="ctr" defTabSz="412737" rtl="0" fontAlgn="auto" latinLnBrk="0" hangingPunct="0">
              <a:lnSpc>
                <a:spcPct val="120000"/>
              </a:lnSpc>
              <a:spcBef>
                <a:spcPts val="0"/>
              </a:spcBef>
              <a:spcAft>
                <a:spcPts val="0"/>
              </a:spcAft>
              <a:buClrTx/>
              <a:buSzTx/>
              <a:buFontTx/>
              <a:buNone/>
              <a:tabLst/>
              <a:defRPr lang="en-US" sz="1500" b="0" i="0" u="none" strike="noStrike" cap="none" spc="0" baseline="0" dirty="0">
                <a:ln>
                  <a:noFill/>
                </a:ln>
                <a:solidFill>
                  <a:srgbClr val="F7F9FF"/>
                </a:solidFill>
                <a:uFillTx/>
                <a:latin typeface="Lato Black"/>
                <a:ea typeface="Lato Black"/>
                <a:cs typeface="Lato Black"/>
                <a:sym typeface="Helvetica Neue"/>
              </a:defRPr>
            </a:lvl1pPr>
          </a:lstStyle>
          <a:p>
            <a:pPr lvl="0"/>
            <a:r>
              <a:rPr lang="en-US"/>
              <a:t>Title text </a:t>
            </a:r>
          </a:p>
        </p:txBody>
      </p:sp>
      <p:sp>
        <p:nvSpPr>
          <p:cNvPr id="39" name="Body text">
            <a:extLst>
              <a:ext uri="{FF2B5EF4-FFF2-40B4-BE49-F238E27FC236}">
                <a16:creationId xmlns:a16="http://schemas.microsoft.com/office/drawing/2014/main" id="{96935A7B-34F8-431D-930A-52A7881D6334}"/>
              </a:ext>
            </a:extLst>
          </p:cNvPr>
          <p:cNvSpPr>
            <a:spLocks noGrp="1"/>
          </p:cNvSpPr>
          <p:nvPr>
            <p:ph type="body" sz="quarter" idx="89" hasCustomPrompt="1"/>
          </p:nvPr>
        </p:nvSpPr>
        <p:spPr>
          <a:xfrm>
            <a:off x="6254327" y="3607250"/>
            <a:ext cx="1490792" cy="663030"/>
          </a:xfrm>
          <a:prstGeom prst="rect">
            <a:avLst/>
          </a:prstGeom>
        </p:spPr>
        <p:txBody>
          <a:bodyPr lIns="0" tIns="0" rIns="0" bIns="0" anchor="t">
            <a:noAutofit/>
          </a:bodyPr>
          <a:lstStyle>
            <a:lvl1pPr marL="0" marR="0" indent="0" algn="ctr" defTabSz="412737" rtl="0" fontAlgn="auto" latinLnBrk="0" hangingPunct="0">
              <a:lnSpc>
                <a:spcPct val="150000"/>
              </a:lnSpc>
              <a:spcBef>
                <a:spcPts val="0"/>
              </a:spcBef>
              <a:spcAft>
                <a:spcPts val="0"/>
              </a:spcAft>
              <a:buClrTx/>
              <a:buSzTx/>
              <a:buFontTx/>
              <a:buNone/>
              <a:tabLst/>
              <a:defRPr lang="en-US" sz="1001" b="0" i="0" u="none" strike="noStrike" cap="none" spc="0" baseline="0" dirty="0">
                <a:ln>
                  <a:noFill/>
                </a:ln>
                <a:solidFill>
                  <a:srgbClr val="F7F9FF"/>
                </a:solidFill>
                <a:uFillTx/>
                <a:latin typeface="Lato-Light"/>
                <a:ea typeface="Lato-Light"/>
                <a:cs typeface="Lato-Light"/>
                <a:sym typeface="Helvetica Neue"/>
              </a:defRPr>
            </a:lvl1pPr>
          </a:lstStyle>
          <a:p>
            <a:pPr lvl="0"/>
            <a:r>
              <a:rPr lang="en-US"/>
              <a:t>Body text</a:t>
            </a:r>
          </a:p>
        </p:txBody>
      </p:sp>
      <p:sp>
        <p:nvSpPr>
          <p:cNvPr id="48" name="Body text">
            <a:extLst>
              <a:ext uri="{FF2B5EF4-FFF2-40B4-BE49-F238E27FC236}">
                <a16:creationId xmlns:a16="http://schemas.microsoft.com/office/drawing/2014/main" id="{96E32909-B111-4AFD-B211-B7AC79AFABE4}"/>
              </a:ext>
            </a:extLst>
          </p:cNvPr>
          <p:cNvSpPr>
            <a:spLocks noGrp="1"/>
          </p:cNvSpPr>
          <p:nvPr>
            <p:ph type="body" sz="quarter" idx="106" hasCustomPrompt="1"/>
          </p:nvPr>
        </p:nvSpPr>
        <p:spPr>
          <a:xfrm>
            <a:off x="8431367" y="3314124"/>
            <a:ext cx="1490792" cy="232752"/>
          </a:xfrm>
          <a:prstGeom prst="rect">
            <a:avLst/>
          </a:prstGeom>
        </p:spPr>
        <p:txBody>
          <a:bodyPr lIns="0" tIns="0" rIns="0" bIns="0" anchor="t">
            <a:noAutofit/>
          </a:bodyPr>
          <a:lstStyle>
            <a:lvl1pPr marL="0" marR="0" indent="0" algn="ctr" defTabSz="412737" rtl="0" fontAlgn="auto" latinLnBrk="0" hangingPunct="0">
              <a:lnSpc>
                <a:spcPct val="120000"/>
              </a:lnSpc>
              <a:spcBef>
                <a:spcPts val="0"/>
              </a:spcBef>
              <a:spcAft>
                <a:spcPts val="0"/>
              </a:spcAft>
              <a:buClrTx/>
              <a:buSzTx/>
              <a:buFontTx/>
              <a:buNone/>
              <a:tabLst/>
              <a:defRPr lang="en-US" sz="1500" b="0" i="0" u="none" strike="noStrike" cap="none" spc="0" baseline="0" dirty="0">
                <a:ln>
                  <a:noFill/>
                </a:ln>
                <a:solidFill>
                  <a:srgbClr val="2C2E3C"/>
                </a:solidFill>
                <a:uFillTx/>
                <a:latin typeface="Lato Black"/>
                <a:ea typeface="Lato Black"/>
                <a:cs typeface="Lato Black"/>
                <a:sym typeface="Helvetica Neue"/>
              </a:defRPr>
            </a:lvl1pPr>
          </a:lstStyle>
          <a:p>
            <a:pPr lvl="0"/>
            <a:r>
              <a:rPr lang="en-US"/>
              <a:t>Title text </a:t>
            </a:r>
          </a:p>
        </p:txBody>
      </p:sp>
      <p:sp>
        <p:nvSpPr>
          <p:cNvPr id="49" name="Body text">
            <a:extLst>
              <a:ext uri="{FF2B5EF4-FFF2-40B4-BE49-F238E27FC236}">
                <a16:creationId xmlns:a16="http://schemas.microsoft.com/office/drawing/2014/main" id="{FF300BCC-9A05-47BE-8101-60F073FE74E0}"/>
              </a:ext>
            </a:extLst>
          </p:cNvPr>
          <p:cNvSpPr>
            <a:spLocks noGrp="1"/>
          </p:cNvSpPr>
          <p:nvPr>
            <p:ph type="body" sz="quarter" idx="107" hasCustomPrompt="1"/>
          </p:nvPr>
        </p:nvSpPr>
        <p:spPr>
          <a:xfrm>
            <a:off x="8431367" y="3607250"/>
            <a:ext cx="1490792" cy="663030"/>
          </a:xfrm>
          <a:prstGeom prst="rect">
            <a:avLst/>
          </a:prstGeom>
        </p:spPr>
        <p:txBody>
          <a:bodyPr lIns="0" tIns="0" rIns="0" bIns="0" anchor="t">
            <a:noAutofit/>
          </a:bodyPr>
          <a:lstStyle>
            <a:lvl1pPr marL="0" marR="0" indent="0" algn="ctr" defTabSz="412737" rtl="0" fontAlgn="auto" latinLnBrk="0" hangingPunct="0">
              <a:lnSpc>
                <a:spcPct val="150000"/>
              </a:lnSpc>
              <a:spcBef>
                <a:spcPts val="0"/>
              </a:spcBef>
              <a:spcAft>
                <a:spcPts val="0"/>
              </a:spcAft>
              <a:buClrTx/>
              <a:buSzTx/>
              <a:buFontTx/>
              <a:buNone/>
              <a:tabLst/>
              <a:defRPr lang="en-US" sz="1001" b="0" i="0" u="none" strike="noStrike" cap="none" spc="0" baseline="0" dirty="0">
                <a:ln>
                  <a:noFill/>
                </a:ln>
                <a:solidFill>
                  <a:srgbClr val="747A82"/>
                </a:solidFill>
                <a:uFillTx/>
                <a:latin typeface="Lato-Light"/>
                <a:ea typeface="Lato-Light"/>
                <a:cs typeface="Lato-Light"/>
                <a:sym typeface="Helvetica Neue"/>
              </a:defRPr>
            </a:lvl1pPr>
          </a:lstStyle>
          <a:p>
            <a:pPr lvl="0"/>
            <a:r>
              <a:rPr lang="en-US"/>
              <a:t>Body text</a:t>
            </a:r>
          </a:p>
        </p:txBody>
      </p:sp>
      <p:sp>
        <p:nvSpPr>
          <p:cNvPr id="50" name="Body text">
            <a:extLst>
              <a:ext uri="{FF2B5EF4-FFF2-40B4-BE49-F238E27FC236}">
                <a16:creationId xmlns:a16="http://schemas.microsoft.com/office/drawing/2014/main" id="{60E49998-4AF1-4F88-B015-1D8516AFA723}"/>
              </a:ext>
            </a:extLst>
          </p:cNvPr>
          <p:cNvSpPr>
            <a:spLocks noGrp="1"/>
          </p:cNvSpPr>
          <p:nvPr>
            <p:ph type="body" sz="quarter" idx="108" hasCustomPrompt="1"/>
          </p:nvPr>
        </p:nvSpPr>
        <p:spPr>
          <a:xfrm>
            <a:off x="10500455" y="3314124"/>
            <a:ext cx="1490792" cy="232752"/>
          </a:xfrm>
          <a:prstGeom prst="rect">
            <a:avLst/>
          </a:prstGeom>
        </p:spPr>
        <p:txBody>
          <a:bodyPr lIns="0" tIns="0" rIns="0" bIns="0" anchor="t">
            <a:noAutofit/>
          </a:bodyPr>
          <a:lstStyle>
            <a:lvl1pPr marL="0" marR="0" indent="0" algn="ctr" defTabSz="412737" rtl="0" fontAlgn="auto" latinLnBrk="0" hangingPunct="0">
              <a:lnSpc>
                <a:spcPct val="120000"/>
              </a:lnSpc>
              <a:spcBef>
                <a:spcPts val="0"/>
              </a:spcBef>
              <a:spcAft>
                <a:spcPts val="0"/>
              </a:spcAft>
              <a:buClrTx/>
              <a:buSzTx/>
              <a:buFontTx/>
              <a:buNone/>
              <a:tabLst/>
              <a:defRPr lang="en-US" sz="1500" b="0" i="0" u="none" strike="noStrike" cap="none" spc="0" baseline="0" dirty="0">
                <a:ln>
                  <a:noFill/>
                </a:ln>
                <a:solidFill>
                  <a:srgbClr val="2C2E3C"/>
                </a:solidFill>
                <a:uFillTx/>
                <a:latin typeface="Lato Black"/>
                <a:ea typeface="Lato Black"/>
                <a:cs typeface="Lato Black"/>
                <a:sym typeface="Helvetica Neue"/>
              </a:defRPr>
            </a:lvl1pPr>
          </a:lstStyle>
          <a:p>
            <a:pPr lvl="0"/>
            <a:r>
              <a:rPr lang="en-US"/>
              <a:t>Title text </a:t>
            </a:r>
          </a:p>
        </p:txBody>
      </p:sp>
      <p:sp>
        <p:nvSpPr>
          <p:cNvPr id="51" name="Body text">
            <a:extLst>
              <a:ext uri="{FF2B5EF4-FFF2-40B4-BE49-F238E27FC236}">
                <a16:creationId xmlns:a16="http://schemas.microsoft.com/office/drawing/2014/main" id="{653EF3F7-1402-41E1-81C6-E619C4F2D714}"/>
              </a:ext>
            </a:extLst>
          </p:cNvPr>
          <p:cNvSpPr>
            <a:spLocks noGrp="1"/>
          </p:cNvSpPr>
          <p:nvPr>
            <p:ph type="body" sz="quarter" idx="109" hasCustomPrompt="1"/>
          </p:nvPr>
        </p:nvSpPr>
        <p:spPr>
          <a:xfrm>
            <a:off x="10500457" y="3607250"/>
            <a:ext cx="1490792" cy="663030"/>
          </a:xfrm>
          <a:prstGeom prst="rect">
            <a:avLst/>
          </a:prstGeom>
        </p:spPr>
        <p:txBody>
          <a:bodyPr lIns="0" tIns="0" rIns="0" bIns="0" anchor="t">
            <a:noAutofit/>
          </a:bodyPr>
          <a:lstStyle>
            <a:lvl1pPr marL="0" marR="0" indent="0" algn="ctr" defTabSz="412737" rtl="0" fontAlgn="auto" latinLnBrk="0" hangingPunct="0">
              <a:lnSpc>
                <a:spcPct val="150000"/>
              </a:lnSpc>
              <a:spcBef>
                <a:spcPts val="0"/>
              </a:spcBef>
              <a:spcAft>
                <a:spcPts val="0"/>
              </a:spcAft>
              <a:buClrTx/>
              <a:buSzTx/>
              <a:buFontTx/>
              <a:buNone/>
              <a:tabLst/>
              <a:defRPr lang="en-US" sz="1001" b="0" i="0" u="none" strike="noStrike" cap="none" spc="0" baseline="0" dirty="0">
                <a:ln>
                  <a:noFill/>
                </a:ln>
                <a:solidFill>
                  <a:srgbClr val="747A82"/>
                </a:solidFill>
                <a:uFillTx/>
                <a:latin typeface="Lato-Light"/>
                <a:ea typeface="Lato-Light"/>
                <a:cs typeface="Lato-Light"/>
                <a:sym typeface="Helvetica Neue"/>
              </a:defRPr>
            </a:lvl1pPr>
          </a:lstStyle>
          <a:p>
            <a:pPr lvl="0"/>
            <a:r>
              <a:rPr lang="en-US"/>
              <a:t>Body text</a:t>
            </a:r>
          </a:p>
        </p:txBody>
      </p:sp>
      <p:sp>
        <p:nvSpPr>
          <p:cNvPr id="2" name="Line">
            <a:extLst>
              <a:ext uri="{FF2B5EF4-FFF2-40B4-BE49-F238E27FC236}">
                <a16:creationId xmlns:a16="http://schemas.microsoft.com/office/drawing/2014/main" id="{5EF5ED42-79CF-6554-9613-761519057E52}"/>
              </a:ext>
            </a:extLst>
          </p:cNvPr>
          <p:cNvSpPr>
            <a:spLocks noGrp="1"/>
          </p:cNvSpPr>
          <p:nvPr>
            <p:ph type="body" sz="quarter" idx="110" hasCustomPrompt="1"/>
          </p:nvPr>
        </p:nvSpPr>
        <p:spPr>
          <a:xfrm>
            <a:off x="634670" y="1806300"/>
            <a:ext cx="916557" cy="45493"/>
          </a:xfrm>
          <a:prstGeom prst="rect">
            <a:avLst/>
          </a:prstGeom>
          <a:solidFill>
            <a:srgbClr val="005595"/>
          </a:solidFill>
          <a:ln>
            <a:solidFill>
              <a:schemeClr val="accent1"/>
            </a:solidFill>
          </a:ln>
        </p:spPr>
        <p:txBody>
          <a:bodyPr lIns="0" tIns="0" rIns="0" bIns="0" anchor="b">
            <a:noAutofit/>
          </a:bodyPr>
          <a:lstStyle>
            <a:lvl1pPr algn="l">
              <a:defRPr lang="en-US" sz="127" dirty="0">
                <a:solidFill>
                  <a:srgbClr val="0A6CD1">
                    <a:alpha val="0"/>
                  </a:srgbClr>
                </a:solidFill>
              </a:defRPr>
            </a:lvl1pPr>
          </a:lstStyle>
          <a:p>
            <a:pPr lvl="0"/>
            <a:r>
              <a:rPr lang="en-US"/>
              <a:t>\</a:t>
            </a:r>
          </a:p>
        </p:txBody>
      </p:sp>
    </p:spTree>
    <p:extLst>
      <p:ext uri="{BB962C8B-B14F-4D97-AF65-F5344CB8AC3E}">
        <p14:creationId xmlns:p14="http://schemas.microsoft.com/office/powerpoint/2010/main" val="33529248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1200"/>
                                  </p:stCondLst>
                                  <p:childTnLst>
                                    <p:set>
                                      <p:cBhvr>
                                        <p:cTn id="6" dur="1" fill="hold">
                                          <p:stCondLst>
                                            <p:cond delay="0"/>
                                          </p:stCondLst>
                                        </p:cTn>
                                        <p:tgtEl>
                                          <p:spTgt spid="19"/>
                                        </p:tgtEl>
                                        <p:attrNameLst>
                                          <p:attrName>style.visibility</p:attrName>
                                        </p:attrNameLst>
                                      </p:cBhvr>
                                      <p:to>
                                        <p:strVal val="visible"/>
                                      </p:to>
                                    </p:set>
                                    <p:animEffect transition="in" filter="wipe(right)">
                                      <p:cBhvr>
                                        <p:cTn id="7" dur="1500"/>
                                        <p:tgtEl>
                                          <p:spTgt spid="19"/>
                                        </p:tgtEl>
                                      </p:cBhvr>
                                    </p:animEffect>
                                  </p:childTnLst>
                                </p:cTn>
                              </p:par>
                              <p:par>
                                <p:cTn id="8" presetID="22" presetClass="entr" presetSubtype="8" fill="hold" grpId="0" nodeType="withEffect">
                                  <p:stCondLst>
                                    <p:cond delay="700"/>
                                  </p:stCondLst>
                                  <p:childTnLst>
                                    <p:set>
                                      <p:cBhvr>
                                        <p:cTn id="9" dur="1" fill="hold">
                                          <p:stCondLst>
                                            <p:cond delay="0"/>
                                          </p:stCondLst>
                                        </p:cTn>
                                        <p:tgtEl>
                                          <p:spTgt spid="37"/>
                                        </p:tgtEl>
                                        <p:attrNameLst>
                                          <p:attrName>style.visibility</p:attrName>
                                        </p:attrNameLst>
                                      </p:cBhvr>
                                      <p:to>
                                        <p:strVal val="visible"/>
                                      </p:to>
                                    </p:set>
                                    <p:animEffect transition="in" filter="wipe(left)">
                                      <p:cBhvr>
                                        <p:cTn id="10" dur="1500"/>
                                        <p:tgtEl>
                                          <p:spTgt spid="37"/>
                                        </p:tgtEl>
                                      </p:cBhvr>
                                    </p:animEffect>
                                  </p:childTnLst>
                                </p:cTn>
                              </p:par>
                              <p:par>
                                <p:cTn id="11" presetID="22" presetClass="entr" presetSubtype="1" fill="hold" grpId="0" nodeType="withEffect">
                                  <p:stCondLst>
                                    <p:cond delay="2100"/>
                                  </p:stCondLst>
                                  <p:childTnLst>
                                    <p:set>
                                      <p:cBhvr>
                                        <p:cTn id="12" dur="1" fill="hold">
                                          <p:stCondLst>
                                            <p:cond delay="0"/>
                                          </p:stCondLst>
                                        </p:cTn>
                                        <p:tgtEl>
                                          <p:spTgt spid="35"/>
                                        </p:tgtEl>
                                        <p:attrNameLst>
                                          <p:attrName>style.visibility</p:attrName>
                                        </p:attrNameLst>
                                      </p:cBhvr>
                                      <p:to>
                                        <p:strVal val="visible"/>
                                      </p:to>
                                    </p:set>
                                    <p:animEffect transition="in" filter="wipe(up)">
                                      <p:cBhvr>
                                        <p:cTn id="13" dur="1500"/>
                                        <p:tgtEl>
                                          <p:spTgt spid="35"/>
                                        </p:tgtEl>
                                      </p:cBhvr>
                                    </p:animEffect>
                                  </p:childTnLst>
                                </p:cTn>
                              </p:par>
                              <p:par>
                                <p:cTn id="14" presetID="47" presetClass="entr" presetSubtype="0" fill="hold" grpId="0" nodeType="withEffect">
                                  <p:stCondLst>
                                    <p:cond delay="3200"/>
                                  </p:stCondLst>
                                  <p:childTnLst>
                                    <p:set>
                                      <p:cBhvr>
                                        <p:cTn id="15" dur="1" fill="hold">
                                          <p:stCondLst>
                                            <p:cond delay="0"/>
                                          </p:stCondLst>
                                        </p:cTn>
                                        <p:tgtEl>
                                          <p:spTgt spid="28">
                                            <p:bg/>
                                          </p:spTgt>
                                        </p:tgtEl>
                                        <p:attrNameLst>
                                          <p:attrName>style.visibility</p:attrName>
                                        </p:attrNameLst>
                                      </p:cBhvr>
                                      <p:to>
                                        <p:strVal val="visible"/>
                                      </p:to>
                                    </p:set>
                                    <p:animEffect transition="in" filter="fade">
                                      <p:cBhvr>
                                        <p:cTn id="16" dur="1000"/>
                                        <p:tgtEl>
                                          <p:spTgt spid="28">
                                            <p:bg/>
                                          </p:spTgt>
                                        </p:tgtEl>
                                      </p:cBhvr>
                                    </p:animEffect>
                                    <p:anim calcmode="lin" valueType="num">
                                      <p:cBhvr>
                                        <p:cTn id="17" dur="1000" fill="hold"/>
                                        <p:tgtEl>
                                          <p:spTgt spid="28">
                                            <p:bg/>
                                          </p:spTgt>
                                        </p:tgtEl>
                                        <p:attrNameLst>
                                          <p:attrName>ppt_x</p:attrName>
                                        </p:attrNameLst>
                                      </p:cBhvr>
                                      <p:tavLst>
                                        <p:tav tm="0">
                                          <p:val>
                                            <p:strVal val="#ppt_x"/>
                                          </p:val>
                                        </p:tav>
                                        <p:tav tm="100000">
                                          <p:val>
                                            <p:strVal val="#ppt_x"/>
                                          </p:val>
                                        </p:tav>
                                      </p:tavLst>
                                    </p:anim>
                                    <p:anim calcmode="lin" valueType="num">
                                      <p:cBhvr>
                                        <p:cTn id="18" dur="1000" fill="hold"/>
                                        <p:tgtEl>
                                          <p:spTgt spid="28">
                                            <p:bg/>
                                          </p:spTgt>
                                        </p:tgtEl>
                                        <p:attrNameLst>
                                          <p:attrName>ppt_y</p:attrName>
                                        </p:attrNameLst>
                                      </p:cBhvr>
                                      <p:tavLst>
                                        <p:tav tm="0">
                                          <p:val>
                                            <p:strVal val="#ppt_y-.1"/>
                                          </p:val>
                                        </p:tav>
                                        <p:tav tm="100000">
                                          <p:val>
                                            <p:strVal val="#ppt_y"/>
                                          </p:val>
                                        </p:tav>
                                      </p:tavLst>
                                    </p:anim>
                                  </p:childTnLst>
                                </p:cTn>
                              </p:par>
                              <p:par>
                                <p:cTn id="19" presetID="47" presetClass="entr" presetSubtype="0" fill="hold" grpId="0" nodeType="withEffect" nodePh="1">
                                  <p:stCondLst>
                                    <p:cond delay="3200"/>
                                  </p:stCondLst>
                                  <p:endCondLst>
                                    <p:cond evt="begin" delay="0">
                                      <p:tn val="19"/>
                                    </p:cond>
                                  </p:endCondLst>
                                  <p:childTnLst>
                                    <p:set>
                                      <p:cBhvr>
                                        <p:cTn id="20" dur="1" fill="hold">
                                          <p:stCondLst>
                                            <p:cond delay="0"/>
                                          </p:stCondLst>
                                        </p:cTn>
                                        <p:tgtEl>
                                          <p:spTgt spid="28">
                                            <p:txEl>
                                              <p:pRg st="0" end="0"/>
                                            </p:txEl>
                                          </p:spTgt>
                                        </p:tgtEl>
                                        <p:attrNameLst>
                                          <p:attrName>style.visibility</p:attrName>
                                        </p:attrNameLst>
                                      </p:cBhvr>
                                      <p:to>
                                        <p:strVal val="visible"/>
                                      </p:to>
                                    </p:set>
                                    <p:animEffect transition="in" filter="fade">
                                      <p:cBhvr>
                                        <p:cTn id="21" dur="1000"/>
                                        <p:tgtEl>
                                          <p:spTgt spid="28">
                                            <p:txEl>
                                              <p:pRg st="0" end="0"/>
                                            </p:txEl>
                                          </p:spTgt>
                                        </p:tgtEl>
                                      </p:cBhvr>
                                    </p:animEffect>
                                    <p:anim calcmode="lin" valueType="num">
                                      <p:cBhvr>
                                        <p:cTn id="22" dur="10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28">
                                            <p:txEl>
                                              <p:pRg st="0" end="0"/>
                                            </p:txEl>
                                          </p:spTgt>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320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par>
                                <p:cTn id="29" presetID="47" presetClass="entr" presetSubtype="0" fill="hold" grpId="0" nodeType="withEffect">
                                  <p:stCondLst>
                                    <p:cond delay="3200"/>
                                  </p:stCondLst>
                                  <p:childTnLst>
                                    <p:set>
                                      <p:cBhvr>
                                        <p:cTn id="30" dur="1" fill="hold">
                                          <p:stCondLst>
                                            <p:cond delay="0"/>
                                          </p:stCondLst>
                                        </p:cTn>
                                        <p:tgtEl>
                                          <p:spTgt spid="38">
                                            <p:txEl>
                                              <p:pRg st="0" end="0"/>
                                            </p:txEl>
                                          </p:spTgt>
                                        </p:tgtEl>
                                        <p:attrNameLst>
                                          <p:attrName>style.visibility</p:attrName>
                                        </p:attrNameLst>
                                      </p:cBhvr>
                                      <p:to>
                                        <p:strVal val="visible"/>
                                      </p:to>
                                    </p:set>
                                    <p:animEffect transition="in" filter="fade">
                                      <p:cBhvr>
                                        <p:cTn id="31" dur="1000"/>
                                        <p:tgtEl>
                                          <p:spTgt spid="38">
                                            <p:txEl>
                                              <p:pRg st="0" end="0"/>
                                            </p:txEl>
                                          </p:spTgt>
                                        </p:tgtEl>
                                      </p:cBhvr>
                                    </p:animEffect>
                                    <p:anim calcmode="lin" valueType="num">
                                      <p:cBhvr>
                                        <p:cTn id="32" dur="1000" fill="hold"/>
                                        <p:tgtEl>
                                          <p:spTgt spid="38">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38">
                                            <p:txEl>
                                              <p:pRg st="0" end="0"/>
                                            </p:txEl>
                                          </p:spTgt>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p:stCondLst>
                                    <p:cond delay="3200"/>
                                  </p:stCondLst>
                                  <p:childTnLst>
                                    <p:set>
                                      <p:cBhvr>
                                        <p:cTn id="35" dur="1" fill="hold">
                                          <p:stCondLst>
                                            <p:cond delay="0"/>
                                          </p:stCondLst>
                                        </p:cTn>
                                        <p:tgtEl>
                                          <p:spTgt spid="39">
                                            <p:txEl>
                                              <p:pRg st="0" end="0"/>
                                            </p:txEl>
                                          </p:spTgt>
                                        </p:tgtEl>
                                        <p:attrNameLst>
                                          <p:attrName>style.visibility</p:attrName>
                                        </p:attrNameLst>
                                      </p:cBhvr>
                                      <p:to>
                                        <p:strVal val="visible"/>
                                      </p:to>
                                    </p:set>
                                    <p:animEffect transition="in" filter="fade">
                                      <p:cBhvr>
                                        <p:cTn id="36" dur="1000"/>
                                        <p:tgtEl>
                                          <p:spTgt spid="39">
                                            <p:txEl>
                                              <p:pRg st="0" end="0"/>
                                            </p:txEl>
                                          </p:spTgt>
                                        </p:tgtEl>
                                      </p:cBhvr>
                                    </p:animEffect>
                                    <p:anim calcmode="lin" valueType="num">
                                      <p:cBhvr>
                                        <p:cTn id="37" dur="1000" fill="hold"/>
                                        <p:tgtEl>
                                          <p:spTgt spid="39">
                                            <p:txEl>
                                              <p:pRg st="0" end="0"/>
                                            </p:txEl>
                                          </p:spTgt>
                                        </p:tgtEl>
                                        <p:attrNameLst>
                                          <p:attrName>ppt_x</p:attrName>
                                        </p:attrNameLst>
                                      </p:cBhvr>
                                      <p:tavLst>
                                        <p:tav tm="0">
                                          <p:val>
                                            <p:strVal val="#ppt_x"/>
                                          </p:val>
                                        </p:tav>
                                        <p:tav tm="100000">
                                          <p:val>
                                            <p:strVal val="#ppt_x"/>
                                          </p:val>
                                        </p:tav>
                                      </p:tavLst>
                                    </p:anim>
                                    <p:anim calcmode="lin" valueType="num">
                                      <p:cBhvr>
                                        <p:cTn id="38" dur="1000" fill="hold"/>
                                        <p:tgtEl>
                                          <p:spTgt spid="39">
                                            <p:txEl>
                                              <p:pRg st="0" end="0"/>
                                            </p:txEl>
                                          </p:spTgt>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3600"/>
                                  </p:stCondLst>
                                  <p:childTnLst>
                                    <p:set>
                                      <p:cBhvr>
                                        <p:cTn id="40" dur="1" fill="hold">
                                          <p:stCondLst>
                                            <p:cond delay="0"/>
                                          </p:stCondLst>
                                        </p:cTn>
                                        <p:tgtEl>
                                          <p:spTgt spid="25">
                                            <p:bg/>
                                          </p:spTgt>
                                        </p:tgtEl>
                                        <p:attrNameLst>
                                          <p:attrName>style.visibility</p:attrName>
                                        </p:attrNameLst>
                                      </p:cBhvr>
                                      <p:to>
                                        <p:strVal val="visible"/>
                                      </p:to>
                                    </p:set>
                                    <p:animEffect transition="in" filter="fade">
                                      <p:cBhvr>
                                        <p:cTn id="41" dur="1000"/>
                                        <p:tgtEl>
                                          <p:spTgt spid="25">
                                            <p:bg/>
                                          </p:spTgt>
                                        </p:tgtEl>
                                      </p:cBhvr>
                                    </p:animEffect>
                                    <p:anim calcmode="lin" valueType="num">
                                      <p:cBhvr>
                                        <p:cTn id="42" dur="1000" fill="hold"/>
                                        <p:tgtEl>
                                          <p:spTgt spid="25">
                                            <p:bg/>
                                          </p:spTgt>
                                        </p:tgtEl>
                                        <p:attrNameLst>
                                          <p:attrName>ppt_x</p:attrName>
                                        </p:attrNameLst>
                                      </p:cBhvr>
                                      <p:tavLst>
                                        <p:tav tm="0">
                                          <p:val>
                                            <p:strVal val="#ppt_x"/>
                                          </p:val>
                                        </p:tav>
                                        <p:tav tm="100000">
                                          <p:val>
                                            <p:strVal val="#ppt_x"/>
                                          </p:val>
                                        </p:tav>
                                      </p:tavLst>
                                    </p:anim>
                                    <p:anim calcmode="lin" valueType="num">
                                      <p:cBhvr>
                                        <p:cTn id="43" dur="1000" fill="hold"/>
                                        <p:tgtEl>
                                          <p:spTgt spid="25">
                                            <p:bg/>
                                          </p:spTgt>
                                        </p:tgtEl>
                                        <p:attrNameLst>
                                          <p:attrName>ppt_y</p:attrName>
                                        </p:attrNameLst>
                                      </p:cBhvr>
                                      <p:tavLst>
                                        <p:tav tm="0">
                                          <p:val>
                                            <p:strVal val="#ppt_y-.1"/>
                                          </p:val>
                                        </p:tav>
                                        <p:tav tm="100000">
                                          <p:val>
                                            <p:strVal val="#ppt_y"/>
                                          </p:val>
                                        </p:tav>
                                      </p:tavLst>
                                    </p:anim>
                                  </p:childTnLst>
                                </p:cTn>
                              </p:par>
                              <p:par>
                                <p:cTn id="44" presetID="47" presetClass="entr" presetSubtype="0" fill="hold" grpId="0" nodeType="withEffect" nodePh="1">
                                  <p:stCondLst>
                                    <p:cond delay="3600"/>
                                  </p:stCondLst>
                                  <p:endCondLst>
                                    <p:cond evt="begin" delay="0">
                                      <p:tn val="44"/>
                                    </p:cond>
                                  </p:endCondLst>
                                  <p:childTnLst>
                                    <p:set>
                                      <p:cBhvr>
                                        <p:cTn id="45" dur="1" fill="hold">
                                          <p:stCondLst>
                                            <p:cond delay="0"/>
                                          </p:stCondLst>
                                        </p:cTn>
                                        <p:tgtEl>
                                          <p:spTgt spid="25">
                                            <p:txEl>
                                              <p:pRg st="0" end="0"/>
                                            </p:txEl>
                                          </p:spTgt>
                                        </p:tgtEl>
                                        <p:attrNameLst>
                                          <p:attrName>style.visibility</p:attrName>
                                        </p:attrNameLst>
                                      </p:cBhvr>
                                      <p:to>
                                        <p:strVal val="visible"/>
                                      </p:to>
                                    </p:set>
                                    <p:animEffect transition="in" filter="fade">
                                      <p:cBhvr>
                                        <p:cTn id="46" dur="1000"/>
                                        <p:tgtEl>
                                          <p:spTgt spid="25">
                                            <p:txEl>
                                              <p:pRg st="0" end="0"/>
                                            </p:txEl>
                                          </p:spTgt>
                                        </p:tgtEl>
                                      </p:cBhvr>
                                    </p:animEffect>
                                    <p:anim calcmode="lin" valueType="num">
                                      <p:cBhvr>
                                        <p:cTn id="47"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48" dur="1000" fill="hold"/>
                                        <p:tgtEl>
                                          <p:spTgt spid="25">
                                            <p:txEl>
                                              <p:pRg st="0" end="0"/>
                                            </p:txEl>
                                          </p:spTgt>
                                        </p:tgtEl>
                                        <p:attrNameLst>
                                          <p:attrName>ppt_y</p:attrName>
                                        </p:attrNameLst>
                                      </p:cBhvr>
                                      <p:tavLst>
                                        <p:tav tm="0">
                                          <p:val>
                                            <p:strVal val="#ppt_y-.1"/>
                                          </p:val>
                                        </p:tav>
                                        <p:tav tm="100000">
                                          <p:val>
                                            <p:strVal val="#ppt_y"/>
                                          </p:val>
                                        </p:tav>
                                      </p:tavLst>
                                    </p:anim>
                                  </p:childTnLst>
                                </p:cTn>
                              </p:par>
                              <p:par>
                                <p:cTn id="49" presetID="47" presetClass="entr" presetSubtype="0" fill="hold" grpId="0" nodeType="withEffect">
                                  <p:stCondLst>
                                    <p:cond delay="360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1000"/>
                                        <p:tgtEl>
                                          <p:spTgt spid="9"/>
                                        </p:tgtEl>
                                      </p:cBhvr>
                                    </p:animEffect>
                                    <p:anim calcmode="lin" valueType="num">
                                      <p:cBhvr>
                                        <p:cTn id="52" dur="1000" fill="hold"/>
                                        <p:tgtEl>
                                          <p:spTgt spid="9"/>
                                        </p:tgtEl>
                                        <p:attrNameLst>
                                          <p:attrName>ppt_x</p:attrName>
                                        </p:attrNameLst>
                                      </p:cBhvr>
                                      <p:tavLst>
                                        <p:tav tm="0">
                                          <p:val>
                                            <p:strVal val="#ppt_x"/>
                                          </p:val>
                                        </p:tav>
                                        <p:tav tm="100000">
                                          <p:val>
                                            <p:strVal val="#ppt_x"/>
                                          </p:val>
                                        </p:tav>
                                      </p:tavLst>
                                    </p:anim>
                                    <p:anim calcmode="lin" valueType="num">
                                      <p:cBhvr>
                                        <p:cTn id="53" dur="1000" fill="hold"/>
                                        <p:tgtEl>
                                          <p:spTgt spid="9"/>
                                        </p:tgtEl>
                                        <p:attrNameLst>
                                          <p:attrName>ppt_y</p:attrName>
                                        </p:attrNameLst>
                                      </p:cBhvr>
                                      <p:tavLst>
                                        <p:tav tm="0">
                                          <p:val>
                                            <p:strVal val="#ppt_y-.1"/>
                                          </p:val>
                                        </p:tav>
                                        <p:tav tm="100000">
                                          <p:val>
                                            <p:strVal val="#ppt_y"/>
                                          </p:val>
                                        </p:tav>
                                      </p:tavLst>
                                    </p:anim>
                                  </p:childTnLst>
                                </p:cTn>
                              </p:par>
                              <p:par>
                                <p:cTn id="54" presetID="47" presetClass="entr" presetSubtype="0" fill="hold" grpId="0" nodeType="withEffect">
                                  <p:stCondLst>
                                    <p:cond delay="3600"/>
                                  </p:stCondLst>
                                  <p:childTnLst>
                                    <p:set>
                                      <p:cBhvr>
                                        <p:cTn id="55" dur="1" fill="hold">
                                          <p:stCondLst>
                                            <p:cond delay="0"/>
                                          </p:stCondLst>
                                        </p:cTn>
                                        <p:tgtEl>
                                          <p:spTgt spid="48">
                                            <p:txEl>
                                              <p:pRg st="0" end="0"/>
                                            </p:txEl>
                                          </p:spTgt>
                                        </p:tgtEl>
                                        <p:attrNameLst>
                                          <p:attrName>style.visibility</p:attrName>
                                        </p:attrNameLst>
                                      </p:cBhvr>
                                      <p:to>
                                        <p:strVal val="visible"/>
                                      </p:to>
                                    </p:set>
                                    <p:animEffect transition="in" filter="fade">
                                      <p:cBhvr>
                                        <p:cTn id="56" dur="1000"/>
                                        <p:tgtEl>
                                          <p:spTgt spid="48">
                                            <p:txEl>
                                              <p:pRg st="0" end="0"/>
                                            </p:txEl>
                                          </p:spTgt>
                                        </p:tgtEl>
                                      </p:cBhvr>
                                    </p:animEffect>
                                    <p:anim calcmode="lin" valueType="num">
                                      <p:cBhvr>
                                        <p:cTn id="57" dur="1000" fill="hold"/>
                                        <p:tgtEl>
                                          <p:spTgt spid="48">
                                            <p:txEl>
                                              <p:pRg st="0" end="0"/>
                                            </p:txEl>
                                          </p:spTgt>
                                        </p:tgtEl>
                                        <p:attrNameLst>
                                          <p:attrName>ppt_x</p:attrName>
                                        </p:attrNameLst>
                                      </p:cBhvr>
                                      <p:tavLst>
                                        <p:tav tm="0">
                                          <p:val>
                                            <p:strVal val="#ppt_x"/>
                                          </p:val>
                                        </p:tav>
                                        <p:tav tm="100000">
                                          <p:val>
                                            <p:strVal val="#ppt_x"/>
                                          </p:val>
                                        </p:tav>
                                      </p:tavLst>
                                    </p:anim>
                                    <p:anim calcmode="lin" valueType="num">
                                      <p:cBhvr>
                                        <p:cTn id="58" dur="1000" fill="hold"/>
                                        <p:tgtEl>
                                          <p:spTgt spid="48">
                                            <p:txEl>
                                              <p:pRg st="0" end="0"/>
                                            </p:txEl>
                                          </p:spTgt>
                                        </p:tgtEl>
                                        <p:attrNameLst>
                                          <p:attrName>ppt_y</p:attrName>
                                        </p:attrNameLst>
                                      </p:cBhvr>
                                      <p:tavLst>
                                        <p:tav tm="0">
                                          <p:val>
                                            <p:strVal val="#ppt_y-.1"/>
                                          </p:val>
                                        </p:tav>
                                        <p:tav tm="100000">
                                          <p:val>
                                            <p:strVal val="#ppt_y"/>
                                          </p:val>
                                        </p:tav>
                                      </p:tavLst>
                                    </p:anim>
                                  </p:childTnLst>
                                </p:cTn>
                              </p:par>
                              <p:par>
                                <p:cTn id="59" presetID="47" presetClass="entr" presetSubtype="0" fill="hold" grpId="0" nodeType="withEffect">
                                  <p:stCondLst>
                                    <p:cond delay="3600"/>
                                  </p:stCondLst>
                                  <p:childTnLst>
                                    <p:set>
                                      <p:cBhvr>
                                        <p:cTn id="60" dur="1" fill="hold">
                                          <p:stCondLst>
                                            <p:cond delay="0"/>
                                          </p:stCondLst>
                                        </p:cTn>
                                        <p:tgtEl>
                                          <p:spTgt spid="49">
                                            <p:txEl>
                                              <p:pRg st="0" end="0"/>
                                            </p:txEl>
                                          </p:spTgt>
                                        </p:tgtEl>
                                        <p:attrNameLst>
                                          <p:attrName>style.visibility</p:attrName>
                                        </p:attrNameLst>
                                      </p:cBhvr>
                                      <p:to>
                                        <p:strVal val="visible"/>
                                      </p:to>
                                    </p:set>
                                    <p:animEffect transition="in" filter="fade">
                                      <p:cBhvr>
                                        <p:cTn id="61" dur="1000"/>
                                        <p:tgtEl>
                                          <p:spTgt spid="49">
                                            <p:txEl>
                                              <p:pRg st="0" end="0"/>
                                            </p:txEl>
                                          </p:spTgt>
                                        </p:tgtEl>
                                      </p:cBhvr>
                                    </p:animEffect>
                                    <p:anim calcmode="lin" valueType="num">
                                      <p:cBhvr>
                                        <p:cTn id="62" dur="1000" fill="hold"/>
                                        <p:tgtEl>
                                          <p:spTgt spid="49">
                                            <p:txEl>
                                              <p:pRg st="0" end="0"/>
                                            </p:txEl>
                                          </p:spTgt>
                                        </p:tgtEl>
                                        <p:attrNameLst>
                                          <p:attrName>ppt_x</p:attrName>
                                        </p:attrNameLst>
                                      </p:cBhvr>
                                      <p:tavLst>
                                        <p:tav tm="0">
                                          <p:val>
                                            <p:strVal val="#ppt_x"/>
                                          </p:val>
                                        </p:tav>
                                        <p:tav tm="100000">
                                          <p:val>
                                            <p:strVal val="#ppt_x"/>
                                          </p:val>
                                        </p:tav>
                                      </p:tavLst>
                                    </p:anim>
                                    <p:anim calcmode="lin" valueType="num">
                                      <p:cBhvr>
                                        <p:cTn id="63" dur="1000" fill="hold"/>
                                        <p:tgtEl>
                                          <p:spTgt spid="49">
                                            <p:txEl>
                                              <p:pRg st="0" end="0"/>
                                            </p:txEl>
                                          </p:spTgt>
                                        </p:tgtEl>
                                        <p:attrNameLst>
                                          <p:attrName>ppt_y</p:attrName>
                                        </p:attrNameLst>
                                      </p:cBhvr>
                                      <p:tavLst>
                                        <p:tav tm="0">
                                          <p:val>
                                            <p:strVal val="#ppt_y-.1"/>
                                          </p:val>
                                        </p:tav>
                                        <p:tav tm="100000">
                                          <p:val>
                                            <p:strVal val="#ppt_y"/>
                                          </p:val>
                                        </p:tav>
                                      </p:tavLst>
                                    </p:anim>
                                  </p:childTnLst>
                                </p:cTn>
                              </p:par>
                              <p:par>
                                <p:cTn id="64" presetID="47" presetClass="entr" presetSubtype="0" fill="hold" grpId="0" nodeType="withEffect">
                                  <p:stCondLst>
                                    <p:cond delay="4200"/>
                                  </p:stCondLst>
                                  <p:childTnLst>
                                    <p:set>
                                      <p:cBhvr>
                                        <p:cTn id="65" dur="1" fill="hold">
                                          <p:stCondLst>
                                            <p:cond delay="0"/>
                                          </p:stCondLst>
                                        </p:cTn>
                                        <p:tgtEl>
                                          <p:spTgt spid="26">
                                            <p:bg/>
                                          </p:spTgt>
                                        </p:tgtEl>
                                        <p:attrNameLst>
                                          <p:attrName>style.visibility</p:attrName>
                                        </p:attrNameLst>
                                      </p:cBhvr>
                                      <p:to>
                                        <p:strVal val="visible"/>
                                      </p:to>
                                    </p:set>
                                    <p:animEffect transition="in" filter="fade">
                                      <p:cBhvr>
                                        <p:cTn id="66" dur="1000"/>
                                        <p:tgtEl>
                                          <p:spTgt spid="26">
                                            <p:bg/>
                                          </p:spTgt>
                                        </p:tgtEl>
                                      </p:cBhvr>
                                    </p:animEffect>
                                    <p:anim calcmode="lin" valueType="num">
                                      <p:cBhvr>
                                        <p:cTn id="67" dur="1000" fill="hold"/>
                                        <p:tgtEl>
                                          <p:spTgt spid="26">
                                            <p:bg/>
                                          </p:spTgt>
                                        </p:tgtEl>
                                        <p:attrNameLst>
                                          <p:attrName>ppt_x</p:attrName>
                                        </p:attrNameLst>
                                      </p:cBhvr>
                                      <p:tavLst>
                                        <p:tav tm="0">
                                          <p:val>
                                            <p:strVal val="#ppt_x"/>
                                          </p:val>
                                        </p:tav>
                                        <p:tav tm="100000">
                                          <p:val>
                                            <p:strVal val="#ppt_x"/>
                                          </p:val>
                                        </p:tav>
                                      </p:tavLst>
                                    </p:anim>
                                    <p:anim calcmode="lin" valueType="num">
                                      <p:cBhvr>
                                        <p:cTn id="68" dur="1000" fill="hold"/>
                                        <p:tgtEl>
                                          <p:spTgt spid="26">
                                            <p:bg/>
                                          </p:spTgt>
                                        </p:tgtEl>
                                        <p:attrNameLst>
                                          <p:attrName>ppt_y</p:attrName>
                                        </p:attrNameLst>
                                      </p:cBhvr>
                                      <p:tavLst>
                                        <p:tav tm="0">
                                          <p:val>
                                            <p:strVal val="#ppt_y-.1"/>
                                          </p:val>
                                        </p:tav>
                                        <p:tav tm="100000">
                                          <p:val>
                                            <p:strVal val="#ppt_y"/>
                                          </p:val>
                                        </p:tav>
                                      </p:tavLst>
                                    </p:anim>
                                  </p:childTnLst>
                                </p:cTn>
                              </p:par>
                              <p:par>
                                <p:cTn id="69" presetID="47" presetClass="entr" presetSubtype="0" fill="hold" grpId="0" nodeType="withEffect" nodePh="1">
                                  <p:stCondLst>
                                    <p:cond delay="4200"/>
                                  </p:stCondLst>
                                  <p:endCondLst>
                                    <p:cond evt="begin" delay="0">
                                      <p:tn val="69"/>
                                    </p:cond>
                                  </p:endCondLst>
                                  <p:childTnLst>
                                    <p:set>
                                      <p:cBhvr>
                                        <p:cTn id="70" dur="1" fill="hold">
                                          <p:stCondLst>
                                            <p:cond delay="0"/>
                                          </p:stCondLst>
                                        </p:cTn>
                                        <p:tgtEl>
                                          <p:spTgt spid="26">
                                            <p:txEl>
                                              <p:pRg st="0" end="0"/>
                                            </p:txEl>
                                          </p:spTgt>
                                        </p:tgtEl>
                                        <p:attrNameLst>
                                          <p:attrName>style.visibility</p:attrName>
                                        </p:attrNameLst>
                                      </p:cBhvr>
                                      <p:to>
                                        <p:strVal val="visible"/>
                                      </p:to>
                                    </p:set>
                                    <p:animEffect transition="in" filter="fade">
                                      <p:cBhvr>
                                        <p:cTn id="71" dur="1000"/>
                                        <p:tgtEl>
                                          <p:spTgt spid="26">
                                            <p:txEl>
                                              <p:pRg st="0" end="0"/>
                                            </p:txEl>
                                          </p:spTgt>
                                        </p:tgtEl>
                                      </p:cBhvr>
                                    </p:animEffect>
                                    <p:anim calcmode="lin" valueType="num">
                                      <p:cBhvr>
                                        <p:cTn id="72"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73" dur="1000" fill="hold"/>
                                        <p:tgtEl>
                                          <p:spTgt spid="26">
                                            <p:txEl>
                                              <p:pRg st="0" end="0"/>
                                            </p:txEl>
                                          </p:spTgt>
                                        </p:tgtEl>
                                        <p:attrNameLst>
                                          <p:attrName>ppt_y</p:attrName>
                                        </p:attrNameLst>
                                      </p:cBhvr>
                                      <p:tavLst>
                                        <p:tav tm="0">
                                          <p:val>
                                            <p:strVal val="#ppt_y-.1"/>
                                          </p:val>
                                        </p:tav>
                                        <p:tav tm="100000">
                                          <p:val>
                                            <p:strVal val="#ppt_y"/>
                                          </p:val>
                                        </p:tav>
                                      </p:tavLst>
                                    </p:anim>
                                  </p:childTnLst>
                                </p:cTn>
                              </p:par>
                              <p:par>
                                <p:cTn id="74" presetID="47" presetClass="entr" presetSubtype="0" fill="hold" grpId="0" nodeType="withEffect">
                                  <p:stCondLst>
                                    <p:cond delay="4200"/>
                                  </p:stCondLst>
                                  <p:childTnLst>
                                    <p:set>
                                      <p:cBhvr>
                                        <p:cTn id="75" dur="1" fill="hold">
                                          <p:stCondLst>
                                            <p:cond delay="0"/>
                                          </p:stCondLst>
                                        </p:cTn>
                                        <p:tgtEl>
                                          <p:spTgt spid="13"/>
                                        </p:tgtEl>
                                        <p:attrNameLst>
                                          <p:attrName>style.visibility</p:attrName>
                                        </p:attrNameLst>
                                      </p:cBhvr>
                                      <p:to>
                                        <p:strVal val="visible"/>
                                      </p:to>
                                    </p:set>
                                    <p:animEffect transition="in" filter="fade">
                                      <p:cBhvr>
                                        <p:cTn id="76" dur="1000"/>
                                        <p:tgtEl>
                                          <p:spTgt spid="13"/>
                                        </p:tgtEl>
                                      </p:cBhvr>
                                    </p:animEffect>
                                    <p:anim calcmode="lin" valueType="num">
                                      <p:cBhvr>
                                        <p:cTn id="77" dur="1000" fill="hold"/>
                                        <p:tgtEl>
                                          <p:spTgt spid="13"/>
                                        </p:tgtEl>
                                        <p:attrNameLst>
                                          <p:attrName>ppt_x</p:attrName>
                                        </p:attrNameLst>
                                      </p:cBhvr>
                                      <p:tavLst>
                                        <p:tav tm="0">
                                          <p:val>
                                            <p:strVal val="#ppt_x"/>
                                          </p:val>
                                        </p:tav>
                                        <p:tav tm="100000">
                                          <p:val>
                                            <p:strVal val="#ppt_x"/>
                                          </p:val>
                                        </p:tav>
                                      </p:tavLst>
                                    </p:anim>
                                    <p:anim calcmode="lin" valueType="num">
                                      <p:cBhvr>
                                        <p:cTn id="78" dur="1000" fill="hold"/>
                                        <p:tgtEl>
                                          <p:spTgt spid="13"/>
                                        </p:tgtEl>
                                        <p:attrNameLst>
                                          <p:attrName>ppt_y</p:attrName>
                                        </p:attrNameLst>
                                      </p:cBhvr>
                                      <p:tavLst>
                                        <p:tav tm="0">
                                          <p:val>
                                            <p:strVal val="#ppt_y-.1"/>
                                          </p:val>
                                        </p:tav>
                                        <p:tav tm="100000">
                                          <p:val>
                                            <p:strVal val="#ppt_y"/>
                                          </p:val>
                                        </p:tav>
                                      </p:tavLst>
                                    </p:anim>
                                  </p:childTnLst>
                                </p:cTn>
                              </p:par>
                              <p:par>
                                <p:cTn id="79" presetID="47" presetClass="entr" presetSubtype="0" fill="hold" grpId="0" nodeType="withEffect">
                                  <p:stCondLst>
                                    <p:cond delay="4200"/>
                                  </p:stCondLst>
                                  <p:childTnLst>
                                    <p:set>
                                      <p:cBhvr>
                                        <p:cTn id="80" dur="1" fill="hold">
                                          <p:stCondLst>
                                            <p:cond delay="0"/>
                                          </p:stCondLst>
                                        </p:cTn>
                                        <p:tgtEl>
                                          <p:spTgt spid="50">
                                            <p:txEl>
                                              <p:pRg st="0" end="0"/>
                                            </p:txEl>
                                          </p:spTgt>
                                        </p:tgtEl>
                                        <p:attrNameLst>
                                          <p:attrName>style.visibility</p:attrName>
                                        </p:attrNameLst>
                                      </p:cBhvr>
                                      <p:to>
                                        <p:strVal val="visible"/>
                                      </p:to>
                                    </p:set>
                                    <p:animEffect transition="in" filter="fade">
                                      <p:cBhvr>
                                        <p:cTn id="81" dur="1000"/>
                                        <p:tgtEl>
                                          <p:spTgt spid="50">
                                            <p:txEl>
                                              <p:pRg st="0" end="0"/>
                                            </p:txEl>
                                          </p:spTgt>
                                        </p:tgtEl>
                                      </p:cBhvr>
                                    </p:animEffect>
                                    <p:anim calcmode="lin" valueType="num">
                                      <p:cBhvr>
                                        <p:cTn id="82" dur="1000" fill="hold"/>
                                        <p:tgtEl>
                                          <p:spTgt spid="50">
                                            <p:txEl>
                                              <p:pRg st="0" end="0"/>
                                            </p:txEl>
                                          </p:spTgt>
                                        </p:tgtEl>
                                        <p:attrNameLst>
                                          <p:attrName>ppt_x</p:attrName>
                                        </p:attrNameLst>
                                      </p:cBhvr>
                                      <p:tavLst>
                                        <p:tav tm="0">
                                          <p:val>
                                            <p:strVal val="#ppt_x"/>
                                          </p:val>
                                        </p:tav>
                                        <p:tav tm="100000">
                                          <p:val>
                                            <p:strVal val="#ppt_x"/>
                                          </p:val>
                                        </p:tav>
                                      </p:tavLst>
                                    </p:anim>
                                    <p:anim calcmode="lin" valueType="num">
                                      <p:cBhvr>
                                        <p:cTn id="83" dur="1000" fill="hold"/>
                                        <p:tgtEl>
                                          <p:spTgt spid="50">
                                            <p:txEl>
                                              <p:pRg st="0" end="0"/>
                                            </p:txEl>
                                          </p:spTgt>
                                        </p:tgtEl>
                                        <p:attrNameLst>
                                          <p:attrName>ppt_y</p:attrName>
                                        </p:attrNameLst>
                                      </p:cBhvr>
                                      <p:tavLst>
                                        <p:tav tm="0">
                                          <p:val>
                                            <p:strVal val="#ppt_y-.1"/>
                                          </p:val>
                                        </p:tav>
                                        <p:tav tm="100000">
                                          <p:val>
                                            <p:strVal val="#ppt_y"/>
                                          </p:val>
                                        </p:tav>
                                      </p:tavLst>
                                    </p:anim>
                                  </p:childTnLst>
                                </p:cTn>
                              </p:par>
                              <p:par>
                                <p:cTn id="84" presetID="47" presetClass="entr" presetSubtype="0" fill="hold" grpId="0" nodeType="withEffect">
                                  <p:stCondLst>
                                    <p:cond delay="4200"/>
                                  </p:stCondLst>
                                  <p:childTnLst>
                                    <p:set>
                                      <p:cBhvr>
                                        <p:cTn id="85" dur="1" fill="hold">
                                          <p:stCondLst>
                                            <p:cond delay="0"/>
                                          </p:stCondLst>
                                        </p:cTn>
                                        <p:tgtEl>
                                          <p:spTgt spid="51">
                                            <p:txEl>
                                              <p:pRg st="0" end="0"/>
                                            </p:txEl>
                                          </p:spTgt>
                                        </p:tgtEl>
                                        <p:attrNameLst>
                                          <p:attrName>style.visibility</p:attrName>
                                        </p:attrNameLst>
                                      </p:cBhvr>
                                      <p:to>
                                        <p:strVal val="visible"/>
                                      </p:to>
                                    </p:set>
                                    <p:animEffect transition="in" filter="fade">
                                      <p:cBhvr>
                                        <p:cTn id="86" dur="1000"/>
                                        <p:tgtEl>
                                          <p:spTgt spid="51">
                                            <p:txEl>
                                              <p:pRg st="0" end="0"/>
                                            </p:txEl>
                                          </p:spTgt>
                                        </p:tgtEl>
                                      </p:cBhvr>
                                    </p:animEffect>
                                    <p:anim calcmode="lin" valueType="num">
                                      <p:cBhvr>
                                        <p:cTn id="87" dur="1000" fill="hold"/>
                                        <p:tgtEl>
                                          <p:spTgt spid="51">
                                            <p:txEl>
                                              <p:pRg st="0" end="0"/>
                                            </p:txEl>
                                          </p:spTgt>
                                        </p:tgtEl>
                                        <p:attrNameLst>
                                          <p:attrName>ppt_x</p:attrName>
                                        </p:attrNameLst>
                                      </p:cBhvr>
                                      <p:tavLst>
                                        <p:tav tm="0">
                                          <p:val>
                                            <p:strVal val="#ppt_x"/>
                                          </p:val>
                                        </p:tav>
                                        <p:tav tm="100000">
                                          <p:val>
                                            <p:strVal val="#ppt_x"/>
                                          </p:val>
                                        </p:tav>
                                      </p:tavLst>
                                    </p:anim>
                                    <p:anim calcmode="lin" valueType="num">
                                      <p:cBhvr>
                                        <p:cTn id="88" dur="1000" fill="hold"/>
                                        <p:tgtEl>
                                          <p:spTgt spid="51">
                                            <p:txEl>
                                              <p:pRg st="0" end="0"/>
                                            </p:txEl>
                                          </p:spTgt>
                                        </p:tgtEl>
                                        <p:attrNameLst>
                                          <p:attrName>ppt_y</p:attrName>
                                        </p:attrNameLst>
                                      </p:cBhvr>
                                      <p:tavLst>
                                        <p:tav tm="0">
                                          <p:val>
                                            <p:strVal val="#ppt_y-.1"/>
                                          </p:val>
                                        </p:tav>
                                        <p:tav tm="100000">
                                          <p:val>
                                            <p:strVal val="#ppt_y"/>
                                          </p:val>
                                        </p:tav>
                                      </p:tavLst>
                                    </p:anim>
                                  </p:childTnLst>
                                </p:cTn>
                              </p:par>
                              <p:par>
                                <p:cTn id="89" presetID="22" presetClass="entr" presetSubtype="8" fill="hold" grpId="0" nodeType="withEffect">
                                  <p:stCondLst>
                                    <p:cond delay="0"/>
                                  </p:stCondLst>
                                  <p:childTnLst>
                                    <p:set>
                                      <p:cBhvr>
                                        <p:cTn id="90" dur="1" fill="hold">
                                          <p:stCondLst>
                                            <p:cond delay="0"/>
                                          </p:stCondLst>
                                        </p:cTn>
                                        <p:tgtEl>
                                          <p:spTgt spid="2"/>
                                        </p:tgtEl>
                                        <p:attrNameLst>
                                          <p:attrName>style.visibility</p:attrName>
                                        </p:attrNameLst>
                                      </p:cBhvr>
                                      <p:to>
                                        <p:strVal val="visible"/>
                                      </p:to>
                                    </p:set>
                                    <p:animEffect transition="in" filter="wipe(left)">
                                      <p:cBhvr>
                                        <p:cTn id="91"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5" grpId="0" uiExpand="1" build="p" animBg="1">
        <p:tmplLst>
          <p:tmpl>
            <p:tnLst>
              <p:par>
                <p:cTn presetID="47" presetClass="entr" presetSubtype="0" fill="hold" nodeType="withEffect">
                  <p:stCondLst>
                    <p:cond delay="3600"/>
                  </p:stCondLst>
                  <p:childTnLst>
                    <p:set>
                      <p:cBhvr>
                        <p:cTn dur="1" fill="hold">
                          <p:stCondLst>
                            <p:cond delay="0"/>
                          </p:stCondLst>
                        </p:cTn>
                        <p:tgtEl>
                          <p:spTgt spid="25"/>
                        </p:tgtEl>
                        <p:attrNameLst>
                          <p:attrName>style.visibility</p:attrName>
                        </p:attrNameLst>
                      </p:cBhvr>
                      <p:to>
                        <p:strVal val="visible"/>
                      </p:to>
                    </p:set>
                    <p:animEffect transition="in" filter="fade">
                      <p:cBhvr>
                        <p:cTn dur="1000"/>
                        <p:tgtEl>
                          <p:spTgt spid="25"/>
                        </p:tgtEl>
                      </p:cBhvr>
                    </p:animEffect>
                    <p:anim calcmode="lin" valueType="num">
                      <p:cBhvr>
                        <p:cTn dur="1000" fill="hold"/>
                        <p:tgtEl>
                          <p:spTgt spid="25"/>
                        </p:tgtEl>
                        <p:attrNameLst>
                          <p:attrName>ppt_x</p:attrName>
                        </p:attrNameLst>
                      </p:cBhvr>
                      <p:tavLst>
                        <p:tav tm="0">
                          <p:val>
                            <p:strVal val="#ppt_x"/>
                          </p:val>
                        </p:tav>
                        <p:tav tm="100000">
                          <p:val>
                            <p:strVal val="#ppt_x"/>
                          </p:val>
                        </p:tav>
                      </p:tavLst>
                    </p:anim>
                    <p:anim calcmode="lin" valueType="num">
                      <p:cBhvr>
                        <p:cTn dur="1000" fill="hold"/>
                        <p:tgtEl>
                          <p:spTgt spid="25"/>
                        </p:tgtEl>
                        <p:attrNameLst>
                          <p:attrName>ppt_y</p:attrName>
                        </p:attrNameLst>
                      </p:cBhvr>
                      <p:tavLst>
                        <p:tav tm="0">
                          <p:val>
                            <p:strVal val="#ppt_y-.1"/>
                          </p:val>
                        </p:tav>
                        <p:tav tm="100000">
                          <p:val>
                            <p:strVal val="#ppt_y"/>
                          </p:val>
                        </p:tav>
                      </p:tavLst>
                    </p:anim>
                  </p:childTnLst>
                </p:cTn>
              </p:par>
            </p:tnLst>
          </p:tmpl>
          <p:tmpl lvl="1">
            <p:tnLst>
              <p:par>
                <p:cTn presetID="47" presetClass="entr" presetSubtype="0" fill="hold" nodeType="withEffect" nodePh="1">
                  <p:stCondLst>
                    <p:cond delay="3600"/>
                  </p:stCondLst>
                  <p:endCondLst>
                    <p:cond delay="0"/>
                  </p:endCondLst>
                  <p:childTnLst>
                    <p:set>
                      <p:cBhvr>
                        <p:cTn dur="1" fill="hold">
                          <p:stCondLst>
                            <p:cond delay="0"/>
                          </p:stCondLst>
                        </p:cTn>
                        <p:tgtEl>
                          <p:spTgt spid="25"/>
                        </p:tgtEl>
                        <p:attrNameLst>
                          <p:attrName>style.visibility</p:attrName>
                        </p:attrNameLst>
                      </p:cBhvr>
                      <p:to>
                        <p:strVal val="visible"/>
                      </p:to>
                    </p:set>
                    <p:animEffect transition="in" filter="fade">
                      <p:cBhvr>
                        <p:cTn dur="1000"/>
                        <p:tgtEl>
                          <p:spTgt spid="25"/>
                        </p:tgtEl>
                      </p:cBhvr>
                    </p:animEffect>
                    <p:anim calcmode="lin" valueType="num">
                      <p:cBhvr>
                        <p:cTn dur="1000" fill="hold"/>
                        <p:tgtEl>
                          <p:spTgt spid="25"/>
                        </p:tgtEl>
                        <p:attrNameLst>
                          <p:attrName>ppt_x</p:attrName>
                        </p:attrNameLst>
                      </p:cBhvr>
                      <p:tavLst>
                        <p:tav tm="0">
                          <p:val>
                            <p:strVal val="#ppt_x"/>
                          </p:val>
                        </p:tav>
                        <p:tav tm="100000">
                          <p:val>
                            <p:strVal val="#ppt_x"/>
                          </p:val>
                        </p:tav>
                      </p:tavLst>
                    </p:anim>
                    <p:anim calcmode="lin" valueType="num">
                      <p:cBhvr>
                        <p:cTn dur="1000" fill="hold"/>
                        <p:tgtEl>
                          <p:spTgt spid="25"/>
                        </p:tgtEl>
                        <p:attrNameLst>
                          <p:attrName>ppt_y</p:attrName>
                        </p:attrNameLst>
                      </p:cBhvr>
                      <p:tavLst>
                        <p:tav tm="0">
                          <p:val>
                            <p:strVal val="#ppt_y-.1"/>
                          </p:val>
                        </p:tav>
                        <p:tav tm="100000">
                          <p:val>
                            <p:strVal val="#ppt_y"/>
                          </p:val>
                        </p:tav>
                      </p:tavLst>
                    </p:anim>
                  </p:childTnLst>
                </p:cTn>
              </p:par>
            </p:tnLst>
          </p:tmpl>
        </p:tmplLst>
      </p:bldP>
      <p:bldP spid="26" grpId="0" uiExpand="1" build="p" animBg="1">
        <p:tmplLst>
          <p:tmpl>
            <p:tnLst>
              <p:par>
                <p:cTn presetID="47" presetClass="entr" presetSubtype="0" fill="hold" nodeType="withEffect">
                  <p:stCondLst>
                    <p:cond delay="4200"/>
                  </p:stCondLst>
                  <p:childTnLst>
                    <p:set>
                      <p:cBhvr>
                        <p:cTn dur="1" fill="hold">
                          <p:stCondLst>
                            <p:cond delay="0"/>
                          </p:stCondLst>
                        </p:cTn>
                        <p:tgtEl>
                          <p:spTgt spid="26"/>
                        </p:tgtEl>
                        <p:attrNameLst>
                          <p:attrName>style.visibility</p:attrName>
                        </p:attrNameLst>
                      </p:cBhvr>
                      <p:to>
                        <p:strVal val="visible"/>
                      </p:to>
                    </p:set>
                    <p:animEffect transition="in" filter="fade">
                      <p:cBhvr>
                        <p:cTn dur="1000"/>
                        <p:tgtEl>
                          <p:spTgt spid="26"/>
                        </p:tgtEl>
                      </p:cBhvr>
                    </p:animEffect>
                    <p:anim calcmode="lin" valueType="num">
                      <p:cBhvr>
                        <p:cTn dur="1000" fill="hold"/>
                        <p:tgtEl>
                          <p:spTgt spid="26"/>
                        </p:tgtEl>
                        <p:attrNameLst>
                          <p:attrName>ppt_x</p:attrName>
                        </p:attrNameLst>
                      </p:cBhvr>
                      <p:tavLst>
                        <p:tav tm="0">
                          <p:val>
                            <p:strVal val="#ppt_x"/>
                          </p:val>
                        </p:tav>
                        <p:tav tm="100000">
                          <p:val>
                            <p:strVal val="#ppt_x"/>
                          </p:val>
                        </p:tav>
                      </p:tavLst>
                    </p:anim>
                    <p:anim calcmode="lin" valueType="num">
                      <p:cBhvr>
                        <p:cTn dur="1000" fill="hold"/>
                        <p:tgtEl>
                          <p:spTgt spid="26"/>
                        </p:tgtEl>
                        <p:attrNameLst>
                          <p:attrName>ppt_y</p:attrName>
                        </p:attrNameLst>
                      </p:cBhvr>
                      <p:tavLst>
                        <p:tav tm="0">
                          <p:val>
                            <p:strVal val="#ppt_y-.1"/>
                          </p:val>
                        </p:tav>
                        <p:tav tm="100000">
                          <p:val>
                            <p:strVal val="#ppt_y"/>
                          </p:val>
                        </p:tav>
                      </p:tavLst>
                    </p:anim>
                  </p:childTnLst>
                </p:cTn>
              </p:par>
            </p:tnLst>
          </p:tmpl>
          <p:tmpl lvl="1">
            <p:tnLst>
              <p:par>
                <p:cTn presetID="47" presetClass="entr" presetSubtype="0" fill="hold" nodeType="withEffect" nodePh="1">
                  <p:stCondLst>
                    <p:cond delay="4200"/>
                  </p:stCondLst>
                  <p:endCondLst>
                    <p:cond delay="0"/>
                  </p:endCondLst>
                  <p:childTnLst>
                    <p:set>
                      <p:cBhvr>
                        <p:cTn dur="1" fill="hold">
                          <p:stCondLst>
                            <p:cond delay="0"/>
                          </p:stCondLst>
                        </p:cTn>
                        <p:tgtEl>
                          <p:spTgt spid="26"/>
                        </p:tgtEl>
                        <p:attrNameLst>
                          <p:attrName>style.visibility</p:attrName>
                        </p:attrNameLst>
                      </p:cBhvr>
                      <p:to>
                        <p:strVal val="visible"/>
                      </p:to>
                    </p:set>
                    <p:animEffect transition="in" filter="fade">
                      <p:cBhvr>
                        <p:cTn dur="1000"/>
                        <p:tgtEl>
                          <p:spTgt spid="26"/>
                        </p:tgtEl>
                      </p:cBhvr>
                    </p:animEffect>
                    <p:anim calcmode="lin" valueType="num">
                      <p:cBhvr>
                        <p:cTn dur="1000" fill="hold"/>
                        <p:tgtEl>
                          <p:spTgt spid="26"/>
                        </p:tgtEl>
                        <p:attrNameLst>
                          <p:attrName>ppt_x</p:attrName>
                        </p:attrNameLst>
                      </p:cBhvr>
                      <p:tavLst>
                        <p:tav tm="0">
                          <p:val>
                            <p:strVal val="#ppt_x"/>
                          </p:val>
                        </p:tav>
                        <p:tav tm="100000">
                          <p:val>
                            <p:strVal val="#ppt_x"/>
                          </p:val>
                        </p:tav>
                      </p:tavLst>
                    </p:anim>
                    <p:anim calcmode="lin" valueType="num">
                      <p:cBhvr>
                        <p:cTn dur="1000" fill="hold"/>
                        <p:tgtEl>
                          <p:spTgt spid="26"/>
                        </p:tgtEl>
                        <p:attrNameLst>
                          <p:attrName>ppt_y</p:attrName>
                        </p:attrNameLst>
                      </p:cBhvr>
                      <p:tavLst>
                        <p:tav tm="0">
                          <p:val>
                            <p:strVal val="#ppt_y-.1"/>
                          </p:val>
                        </p:tav>
                        <p:tav tm="100000">
                          <p:val>
                            <p:strVal val="#ppt_y"/>
                          </p:val>
                        </p:tav>
                      </p:tavLst>
                    </p:anim>
                  </p:childTnLst>
                </p:cTn>
              </p:par>
            </p:tnLst>
          </p:tmpl>
        </p:tmplLst>
      </p:bldP>
      <p:bldP spid="28" grpId="0" uiExpand="1" build="p" animBg="1">
        <p:tmplLst>
          <p:tmpl>
            <p:tnLst>
              <p:par>
                <p:cTn presetID="47" presetClass="entr" presetSubtype="0" fill="hold" nodeType="withEffect">
                  <p:stCondLst>
                    <p:cond delay="3200"/>
                  </p:stCondLst>
                  <p:childTnLst>
                    <p:set>
                      <p:cBhvr>
                        <p:cTn dur="1" fill="hold">
                          <p:stCondLst>
                            <p:cond delay="0"/>
                          </p:stCondLst>
                        </p:cTn>
                        <p:tgtEl>
                          <p:spTgt spid="28"/>
                        </p:tgtEl>
                        <p:attrNameLst>
                          <p:attrName>style.visibility</p:attrName>
                        </p:attrNameLst>
                      </p:cBhvr>
                      <p:to>
                        <p:strVal val="visible"/>
                      </p:to>
                    </p:set>
                    <p:animEffect transition="in" filter="fade">
                      <p:cBhvr>
                        <p:cTn dur="1000"/>
                        <p:tgtEl>
                          <p:spTgt spid="28"/>
                        </p:tgtEl>
                      </p:cBhvr>
                    </p:animEffect>
                    <p:anim calcmode="lin" valueType="num">
                      <p:cBhvr>
                        <p:cTn dur="1000" fill="hold"/>
                        <p:tgtEl>
                          <p:spTgt spid="28"/>
                        </p:tgtEl>
                        <p:attrNameLst>
                          <p:attrName>ppt_x</p:attrName>
                        </p:attrNameLst>
                      </p:cBhvr>
                      <p:tavLst>
                        <p:tav tm="0">
                          <p:val>
                            <p:strVal val="#ppt_x"/>
                          </p:val>
                        </p:tav>
                        <p:tav tm="100000">
                          <p:val>
                            <p:strVal val="#ppt_x"/>
                          </p:val>
                        </p:tav>
                      </p:tavLst>
                    </p:anim>
                    <p:anim calcmode="lin" valueType="num">
                      <p:cBhvr>
                        <p:cTn dur="1000" fill="hold"/>
                        <p:tgtEl>
                          <p:spTgt spid="28"/>
                        </p:tgtEl>
                        <p:attrNameLst>
                          <p:attrName>ppt_y</p:attrName>
                        </p:attrNameLst>
                      </p:cBhvr>
                      <p:tavLst>
                        <p:tav tm="0">
                          <p:val>
                            <p:strVal val="#ppt_y-.1"/>
                          </p:val>
                        </p:tav>
                        <p:tav tm="100000">
                          <p:val>
                            <p:strVal val="#ppt_y"/>
                          </p:val>
                        </p:tav>
                      </p:tavLst>
                    </p:anim>
                  </p:childTnLst>
                </p:cTn>
              </p:par>
            </p:tnLst>
          </p:tmpl>
          <p:tmpl lvl="1">
            <p:tnLst>
              <p:par>
                <p:cTn presetID="47" presetClass="entr" presetSubtype="0" fill="hold" nodeType="withEffect" nodePh="1">
                  <p:stCondLst>
                    <p:cond delay="3200"/>
                  </p:stCondLst>
                  <p:endCondLst>
                    <p:cond delay="0"/>
                  </p:endCondLst>
                  <p:childTnLst>
                    <p:set>
                      <p:cBhvr>
                        <p:cTn dur="1" fill="hold">
                          <p:stCondLst>
                            <p:cond delay="0"/>
                          </p:stCondLst>
                        </p:cTn>
                        <p:tgtEl>
                          <p:spTgt spid="28"/>
                        </p:tgtEl>
                        <p:attrNameLst>
                          <p:attrName>style.visibility</p:attrName>
                        </p:attrNameLst>
                      </p:cBhvr>
                      <p:to>
                        <p:strVal val="visible"/>
                      </p:to>
                    </p:set>
                    <p:animEffect transition="in" filter="fade">
                      <p:cBhvr>
                        <p:cTn dur="1000"/>
                        <p:tgtEl>
                          <p:spTgt spid="28"/>
                        </p:tgtEl>
                      </p:cBhvr>
                    </p:animEffect>
                    <p:anim calcmode="lin" valueType="num">
                      <p:cBhvr>
                        <p:cTn dur="1000" fill="hold"/>
                        <p:tgtEl>
                          <p:spTgt spid="28"/>
                        </p:tgtEl>
                        <p:attrNameLst>
                          <p:attrName>ppt_x</p:attrName>
                        </p:attrNameLst>
                      </p:cBhvr>
                      <p:tavLst>
                        <p:tav tm="0">
                          <p:val>
                            <p:strVal val="#ppt_x"/>
                          </p:val>
                        </p:tav>
                        <p:tav tm="100000">
                          <p:val>
                            <p:strVal val="#ppt_x"/>
                          </p:val>
                        </p:tav>
                      </p:tavLst>
                    </p:anim>
                    <p:anim calcmode="lin" valueType="num">
                      <p:cBhvr>
                        <p:cTn dur="1000" fill="hold"/>
                        <p:tgtEl>
                          <p:spTgt spid="28"/>
                        </p:tgtEl>
                        <p:attrNameLst>
                          <p:attrName>ppt_y</p:attrName>
                        </p:attrNameLst>
                      </p:cBhvr>
                      <p:tavLst>
                        <p:tav tm="0">
                          <p:val>
                            <p:strVal val="#ppt_y-.1"/>
                          </p:val>
                        </p:tav>
                        <p:tav tm="100000">
                          <p:val>
                            <p:strVal val="#ppt_y"/>
                          </p:val>
                        </p:tav>
                      </p:tavLst>
                    </p:anim>
                  </p:childTnLst>
                </p:cTn>
              </p:par>
            </p:tnLst>
          </p:tmpl>
        </p:tmplLst>
      </p:bldP>
      <p:bldP spid="9" grpId="0" animBg="1"/>
      <p:bldP spid="13" grpId="0" animBg="1"/>
      <p:bldP spid="17" grpId="0" animBg="1"/>
      <p:bldP spid="35" grpId="0">
        <p:tmplLst>
          <p:tmpl>
            <p:tnLst>
              <p:par>
                <p:cTn presetID="22" presetClass="entr" presetSubtype="1" fill="hold" nodeType="withEffect">
                  <p:stCondLst>
                    <p:cond delay="2100"/>
                  </p:stCondLst>
                  <p:childTnLst>
                    <p:set>
                      <p:cBhvr>
                        <p:cTn dur="1" fill="hold">
                          <p:stCondLst>
                            <p:cond delay="0"/>
                          </p:stCondLst>
                        </p:cTn>
                        <p:tgtEl>
                          <p:spTgt spid="35"/>
                        </p:tgtEl>
                        <p:attrNameLst>
                          <p:attrName>style.visibility</p:attrName>
                        </p:attrNameLst>
                      </p:cBhvr>
                      <p:to>
                        <p:strVal val="visible"/>
                      </p:to>
                    </p:set>
                    <p:animEffect transition="in" filter="wipe(up)">
                      <p:cBhvr>
                        <p:cTn dur="1500"/>
                        <p:tgtEl>
                          <p:spTgt spid="35"/>
                        </p:tgtEl>
                      </p:cBhvr>
                    </p:animEffect>
                  </p:childTnLst>
                </p:cTn>
              </p:par>
            </p:tnLst>
          </p:tmpl>
        </p:tmplLst>
      </p:bldP>
      <p:bldP spid="37" grpId="0">
        <p:tmplLst>
          <p:tmpl>
            <p:tnLst>
              <p:par>
                <p:cTn presetID="22" presetClass="entr" presetSubtype="8" fill="hold" nodeType="withEffect">
                  <p:stCondLst>
                    <p:cond delay="700"/>
                  </p:stCondLst>
                  <p:childTnLst>
                    <p:set>
                      <p:cBhvr>
                        <p:cTn dur="1" fill="hold">
                          <p:stCondLst>
                            <p:cond delay="0"/>
                          </p:stCondLst>
                        </p:cTn>
                        <p:tgtEl>
                          <p:spTgt spid="37"/>
                        </p:tgtEl>
                        <p:attrNameLst>
                          <p:attrName>style.visibility</p:attrName>
                        </p:attrNameLst>
                      </p:cBhvr>
                      <p:to>
                        <p:strVal val="visible"/>
                      </p:to>
                    </p:set>
                    <p:animEffect transition="in" filter="wipe(left)">
                      <p:cBhvr>
                        <p:cTn dur="1500"/>
                        <p:tgtEl>
                          <p:spTgt spid="37"/>
                        </p:tgtEl>
                      </p:cBhvr>
                    </p:animEffect>
                  </p:childTnLst>
                </p:cTn>
              </p:par>
            </p:tnLst>
          </p:tmpl>
        </p:tmplLst>
      </p:bldP>
      <p:bldP spid="38" grpId="0" build="p">
        <p:tmplLst>
          <p:tmpl lvl="1">
            <p:tnLst>
              <p:par>
                <p:cTn presetID="47" presetClass="entr" presetSubtype="0" fill="hold" nodeType="withEffect">
                  <p:stCondLst>
                    <p:cond delay="3200"/>
                  </p:stCondLst>
                  <p:childTnLst>
                    <p:set>
                      <p:cBhvr>
                        <p:cTn dur="1" fill="hold">
                          <p:stCondLst>
                            <p:cond delay="0"/>
                          </p:stCondLst>
                        </p:cTn>
                        <p:tgtEl>
                          <p:spTgt spid="38"/>
                        </p:tgtEl>
                        <p:attrNameLst>
                          <p:attrName>style.visibility</p:attrName>
                        </p:attrNameLst>
                      </p:cBhvr>
                      <p:to>
                        <p:strVal val="visible"/>
                      </p:to>
                    </p:set>
                    <p:animEffect transition="in" filter="fade">
                      <p:cBhvr>
                        <p:cTn dur="1000"/>
                        <p:tgtEl>
                          <p:spTgt spid="38"/>
                        </p:tgtEl>
                      </p:cBhvr>
                    </p:animEffect>
                    <p:anim calcmode="lin" valueType="num">
                      <p:cBhvr>
                        <p:cTn dur="1000" fill="hold"/>
                        <p:tgtEl>
                          <p:spTgt spid="38"/>
                        </p:tgtEl>
                        <p:attrNameLst>
                          <p:attrName>ppt_x</p:attrName>
                        </p:attrNameLst>
                      </p:cBhvr>
                      <p:tavLst>
                        <p:tav tm="0">
                          <p:val>
                            <p:strVal val="#ppt_x"/>
                          </p:val>
                        </p:tav>
                        <p:tav tm="100000">
                          <p:val>
                            <p:strVal val="#ppt_x"/>
                          </p:val>
                        </p:tav>
                      </p:tavLst>
                    </p:anim>
                    <p:anim calcmode="lin" valueType="num">
                      <p:cBhvr>
                        <p:cTn dur="1000" fill="hold"/>
                        <p:tgtEl>
                          <p:spTgt spid="38"/>
                        </p:tgtEl>
                        <p:attrNameLst>
                          <p:attrName>ppt_y</p:attrName>
                        </p:attrNameLst>
                      </p:cBhvr>
                      <p:tavLst>
                        <p:tav tm="0">
                          <p:val>
                            <p:strVal val="#ppt_y-.1"/>
                          </p:val>
                        </p:tav>
                        <p:tav tm="100000">
                          <p:val>
                            <p:strVal val="#ppt_y"/>
                          </p:val>
                        </p:tav>
                      </p:tavLst>
                    </p:anim>
                  </p:childTnLst>
                </p:cTn>
              </p:par>
            </p:tnLst>
          </p:tmpl>
        </p:tmplLst>
      </p:bldP>
      <p:bldP spid="39" grpId="0" build="p">
        <p:tmplLst>
          <p:tmpl lvl="1">
            <p:tnLst>
              <p:par>
                <p:cTn presetID="47" presetClass="entr" presetSubtype="0" fill="hold" nodeType="withEffect">
                  <p:stCondLst>
                    <p:cond delay="3200"/>
                  </p:stCondLst>
                  <p:childTnLst>
                    <p:set>
                      <p:cBhvr>
                        <p:cTn dur="1" fill="hold">
                          <p:stCondLst>
                            <p:cond delay="0"/>
                          </p:stCondLst>
                        </p:cTn>
                        <p:tgtEl>
                          <p:spTgt spid="39"/>
                        </p:tgtEl>
                        <p:attrNameLst>
                          <p:attrName>style.visibility</p:attrName>
                        </p:attrNameLst>
                      </p:cBhvr>
                      <p:to>
                        <p:strVal val="visible"/>
                      </p:to>
                    </p:set>
                    <p:animEffect transition="in" filter="fade">
                      <p:cBhvr>
                        <p:cTn dur="1000"/>
                        <p:tgtEl>
                          <p:spTgt spid="39"/>
                        </p:tgtEl>
                      </p:cBhvr>
                    </p:animEffect>
                    <p:anim calcmode="lin" valueType="num">
                      <p:cBhvr>
                        <p:cTn dur="1000" fill="hold"/>
                        <p:tgtEl>
                          <p:spTgt spid="39"/>
                        </p:tgtEl>
                        <p:attrNameLst>
                          <p:attrName>ppt_x</p:attrName>
                        </p:attrNameLst>
                      </p:cBhvr>
                      <p:tavLst>
                        <p:tav tm="0">
                          <p:val>
                            <p:strVal val="#ppt_x"/>
                          </p:val>
                        </p:tav>
                        <p:tav tm="100000">
                          <p:val>
                            <p:strVal val="#ppt_x"/>
                          </p:val>
                        </p:tav>
                      </p:tavLst>
                    </p:anim>
                    <p:anim calcmode="lin" valueType="num">
                      <p:cBhvr>
                        <p:cTn dur="1000" fill="hold"/>
                        <p:tgtEl>
                          <p:spTgt spid="39"/>
                        </p:tgtEl>
                        <p:attrNameLst>
                          <p:attrName>ppt_y</p:attrName>
                        </p:attrNameLst>
                      </p:cBhvr>
                      <p:tavLst>
                        <p:tav tm="0">
                          <p:val>
                            <p:strVal val="#ppt_y-.1"/>
                          </p:val>
                        </p:tav>
                        <p:tav tm="100000">
                          <p:val>
                            <p:strVal val="#ppt_y"/>
                          </p:val>
                        </p:tav>
                      </p:tavLst>
                    </p:anim>
                  </p:childTnLst>
                </p:cTn>
              </p:par>
            </p:tnLst>
          </p:tmpl>
        </p:tmplLst>
      </p:bldP>
      <p:bldP spid="48" grpId="0" build="p">
        <p:tmplLst>
          <p:tmpl lvl="1">
            <p:tnLst>
              <p:par>
                <p:cTn presetID="47" presetClass="entr" presetSubtype="0" fill="hold" nodeType="withEffect">
                  <p:stCondLst>
                    <p:cond delay="3600"/>
                  </p:stCondLst>
                  <p:childTnLst>
                    <p:set>
                      <p:cBhvr>
                        <p:cTn dur="1" fill="hold">
                          <p:stCondLst>
                            <p:cond delay="0"/>
                          </p:stCondLst>
                        </p:cTn>
                        <p:tgtEl>
                          <p:spTgt spid="48"/>
                        </p:tgtEl>
                        <p:attrNameLst>
                          <p:attrName>style.visibility</p:attrName>
                        </p:attrNameLst>
                      </p:cBhvr>
                      <p:to>
                        <p:strVal val="visible"/>
                      </p:to>
                    </p:set>
                    <p:animEffect transition="in" filter="fade">
                      <p:cBhvr>
                        <p:cTn dur="1000"/>
                        <p:tgtEl>
                          <p:spTgt spid="48"/>
                        </p:tgtEl>
                      </p:cBhvr>
                    </p:animEffect>
                    <p:anim calcmode="lin" valueType="num">
                      <p:cBhvr>
                        <p:cTn dur="1000" fill="hold"/>
                        <p:tgtEl>
                          <p:spTgt spid="48"/>
                        </p:tgtEl>
                        <p:attrNameLst>
                          <p:attrName>ppt_x</p:attrName>
                        </p:attrNameLst>
                      </p:cBhvr>
                      <p:tavLst>
                        <p:tav tm="0">
                          <p:val>
                            <p:strVal val="#ppt_x"/>
                          </p:val>
                        </p:tav>
                        <p:tav tm="100000">
                          <p:val>
                            <p:strVal val="#ppt_x"/>
                          </p:val>
                        </p:tav>
                      </p:tavLst>
                    </p:anim>
                    <p:anim calcmode="lin" valueType="num">
                      <p:cBhvr>
                        <p:cTn dur="1000" fill="hold"/>
                        <p:tgtEl>
                          <p:spTgt spid="48"/>
                        </p:tgtEl>
                        <p:attrNameLst>
                          <p:attrName>ppt_y</p:attrName>
                        </p:attrNameLst>
                      </p:cBhvr>
                      <p:tavLst>
                        <p:tav tm="0">
                          <p:val>
                            <p:strVal val="#ppt_y-.1"/>
                          </p:val>
                        </p:tav>
                        <p:tav tm="100000">
                          <p:val>
                            <p:strVal val="#ppt_y"/>
                          </p:val>
                        </p:tav>
                      </p:tavLst>
                    </p:anim>
                  </p:childTnLst>
                </p:cTn>
              </p:par>
            </p:tnLst>
          </p:tmpl>
        </p:tmplLst>
      </p:bldP>
      <p:bldP spid="49" grpId="0" build="p">
        <p:tmplLst>
          <p:tmpl lvl="1">
            <p:tnLst>
              <p:par>
                <p:cTn presetID="47" presetClass="entr" presetSubtype="0" fill="hold" nodeType="withEffect">
                  <p:stCondLst>
                    <p:cond delay="3600"/>
                  </p:stCondLst>
                  <p:childTnLst>
                    <p:set>
                      <p:cBhvr>
                        <p:cTn dur="1" fill="hold">
                          <p:stCondLst>
                            <p:cond delay="0"/>
                          </p:stCondLst>
                        </p:cTn>
                        <p:tgtEl>
                          <p:spTgt spid="49"/>
                        </p:tgtEl>
                        <p:attrNameLst>
                          <p:attrName>style.visibility</p:attrName>
                        </p:attrNameLst>
                      </p:cBhvr>
                      <p:to>
                        <p:strVal val="visible"/>
                      </p:to>
                    </p:set>
                    <p:animEffect transition="in" filter="fade">
                      <p:cBhvr>
                        <p:cTn dur="1000"/>
                        <p:tgtEl>
                          <p:spTgt spid="49"/>
                        </p:tgtEl>
                      </p:cBhvr>
                    </p:animEffect>
                    <p:anim calcmode="lin" valueType="num">
                      <p:cBhvr>
                        <p:cTn dur="1000" fill="hold"/>
                        <p:tgtEl>
                          <p:spTgt spid="49"/>
                        </p:tgtEl>
                        <p:attrNameLst>
                          <p:attrName>ppt_x</p:attrName>
                        </p:attrNameLst>
                      </p:cBhvr>
                      <p:tavLst>
                        <p:tav tm="0">
                          <p:val>
                            <p:strVal val="#ppt_x"/>
                          </p:val>
                        </p:tav>
                        <p:tav tm="100000">
                          <p:val>
                            <p:strVal val="#ppt_x"/>
                          </p:val>
                        </p:tav>
                      </p:tavLst>
                    </p:anim>
                    <p:anim calcmode="lin" valueType="num">
                      <p:cBhvr>
                        <p:cTn dur="1000" fill="hold"/>
                        <p:tgtEl>
                          <p:spTgt spid="49"/>
                        </p:tgtEl>
                        <p:attrNameLst>
                          <p:attrName>ppt_y</p:attrName>
                        </p:attrNameLst>
                      </p:cBhvr>
                      <p:tavLst>
                        <p:tav tm="0">
                          <p:val>
                            <p:strVal val="#ppt_y-.1"/>
                          </p:val>
                        </p:tav>
                        <p:tav tm="100000">
                          <p:val>
                            <p:strVal val="#ppt_y"/>
                          </p:val>
                        </p:tav>
                      </p:tavLst>
                    </p:anim>
                  </p:childTnLst>
                </p:cTn>
              </p:par>
            </p:tnLst>
          </p:tmpl>
        </p:tmplLst>
      </p:bldP>
      <p:bldP spid="50" grpId="0" build="p">
        <p:tmplLst>
          <p:tmpl lvl="1">
            <p:tnLst>
              <p:par>
                <p:cTn presetID="47" presetClass="entr" presetSubtype="0" fill="hold" nodeType="withEffect">
                  <p:stCondLst>
                    <p:cond delay="4200"/>
                  </p:stCondLst>
                  <p:childTnLst>
                    <p:set>
                      <p:cBhvr>
                        <p:cTn dur="1" fill="hold">
                          <p:stCondLst>
                            <p:cond delay="0"/>
                          </p:stCondLst>
                        </p:cTn>
                        <p:tgtEl>
                          <p:spTgt spid="50"/>
                        </p:tgtEl>
                        <p:attrNameLst>
                          <p:attrName>style.visibility</p:attrName>
                        </p:attrNameLst>
                      </p:cBhvr>
                      <p:to>
                        <p:strVal val="visible"/>
                      </p:to>
                    </p:set>
                    <p:animEffect transition="in" filter="fade">
                      <p:cBhvr>
                        <p:cTn dur="1000"/>
                        <p:tgtEl>
                          <p:spTgt spid="50"/>
                        </p:tgtEl>
                      </p:cBhvr>
                    </p:animEffect>
                    <p:anim calcmode="lin" valueType="num">
                      <p:cBhvr>
                        <p:cTn dur="1000" fill="hold"/>
                        <p:tgtEl>
                          <p:spTgt spid="50"/>
                        </p:tgtEl>
                        <p:attrNameLst>
                          <p:attrName>ppt_x</p:attrName>
                        </p:attrNameLst>
                      </p:cBhvr>
                      <p:tavLst>
                        <p:tav tm="0">
                          <p:val>
                            <p:strVal val="#ppt_x"/>
                          </p:val>
                        </p:tav>
                        <p:tav tm="100000">
                          <p:val>
                            <p:strVal val="#ppt_x"/>
                          </p:val>
                        </p:tav>
                      </p:tavLst>
                    </p:anim>
                    <p:anim calcmode="lin" valueType="num">
                      <p:cBhvr>
                        <p:cTn dur="1000" fill="hold"/>
                        <p:tgtEl>
                          <p:spTgt spid="50"/>
                        </p:tgtEl>
                        <p:attrNameLst>
                          <p:attrName>ppt_y</p:attrName>
                        </p:attrNameLst>
                      </p:cBhvr>
                      <p:tavLst>
                        <p:tav tm="0">
                          <p:val>
                            <p:strVal val="#ppt_y-.1"/>
                          </p:val>
                        </p:tav>
                        <p:tav tm="100000">
                          <p:val>
                            <p:strVal val="#ppt_y"/>
                          </p:val>
                        </p:tav>
                      </p:tavLst>
                    </p:anim>
                  </p:childTnLst>
                </p:cTn>
              </p:par>
            </p:tnLst>
          </p:tmpl>
        </p:tmplLst>
      </p:bldP>
      <p:bldP spid="51" grpId="0" build="p">
        <p:tmplLst>
          <p:tmpl lvl="1">
            <p:tnLst>
              <p:par>
                <p:cTn presetID="47" presetClass="entr" presetSubtype="0" fill="hold" nodeType="withEffect">
                  <p:stCondLst>
                    <p:cond delay="4200"/>
                  </p:stCondLst>
                  <p:childTnLst>
                    <p:set>
                      <p:cBhvr>
                        <p:cTn dur="1" fill="hold">
                          <p:stCondLst>
                            <p:cond delay="0"/>
                          </p:stCondLst>
                        </p:cTn>
                        <p:tgtEl>
                          <p:spTgt spid="51"/>
                        </p:tgtEl>
                        <p:attrNameLst>
                          <p:attrName>style.visibility</p:attrName>
                        </p:attrNameLst>
                      </p:cBhvr>
                      <p:to>
                        <p:strVal val="visible"/>
                      </p:to>
                    </p:set>
                    <p:animEffect transition="in" filter="fade">
                      <p:cBhvr>
                        <p:cTn dur="1000"/>
                        <p:tgtEl>
                          <p:spTgt spid="51"/>
                        </p:tgtEl>
                      </p:cBhvr>
                    </p:animEffect>
                    <p:anim calcmode="lin" valueType="num">
                      <p:cBhvr>
                        <p:cTn dur="1000" fill="hold"/>
                        <p:tgtEl>
                          <p:spTgt spid="51"/>
                        </p:tgtEl>
                        <p:attrNameLst>
                          <p:attrName>ppt_x</p:attrName>
                        </p:attrNameLst>
                      </p:cBhvr>
                      <p:tavLst>
                        <p:tav tm="0">
                          <p:val>
                            <p:strVal val="#ppt_x"/>
                          </p:val>
                        </p:tav>
                        <p:tav tm="100000">
                          <p:val>
                            <p:strVal val="#ppt_x"/>
                          </p:val>
                        </p:tav>
                      </p:tavLst>
                    </p:anim>
                    <p:anim calcmode="lin" valueType="num">
                      <p:cBhvr>
                        <p:cTn dur="1000" fill="hold"/>
                        <p:tgtEl>
                          <p:spTgt spid="51"/>
                        </p:tgtEl>
                        <p:attrNameLst>
                          <p:attrName>ppt_y</p:attrName>
                        </p:attrNameLst>
                      </p:cBhvr>
                      <p:tavLst>
                        <p:tav tm="0">
                          <p:val>
                            <p:strVal val="#ppt_y-.1"/>
                          </p:val>
                        </p:tav>
                        <p:tav tm="100000">
                          <p:val>
                            <p:strVal val="#ppt_y"/>
                          </p:val>
                        </p:tav>
                      </p:tavLst>
                    </p:anim>
                  </p:childTnLst>
                </p:cTn>
              </p:par>
            </p:tnLst>
          </p:tmpl>
        </p:tmplLst>
      </p:bldP>
      <p:bldP spid="2" grpId="0" animBg="1">
        <p:tmplLst>
          <p:tmpl>
            <p:tnLst>
              <p:par>
                <p:cTn presetID="22" presetClass="entr" presetSubtype="8"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750"/>
                        <p:tgtEl>
                          <p:spTgt spid="2"/>
                        </p:tgtEl>
                      </p:cBhvr>
                    </p:animEffect>
                  </p:childTnLst>
                </p:cTn>
              </p:par>
            </p:tnLst>
          </p:tmpl>
        </p:tmplLst>
      </p:bldP>
    </p:bld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74829-408E-7863-5098-A1E3AD6FDE20}"/>
              </a:ext>
            </a:extLst>
          </p:cNvPr>
          <p:cNvSpPr>
            <a:spLocks noGrp="1"/>
          </p:cNvSpPr>
          <p:nvPr>
            <p:ph type="title" hasCustomPrompt="1"/>
          </p:nvPr>
        </p:nvSpPr>
        <p:spPr>
          <a:xfrm>
            <a:off x="1014985" y="580644"/>
            <a:ext cx="10515600" cy="457200"/>
          </a:xfrm>
          <a:prstGeom prst="rect">
            <a:avLst/>
          </a:prstGeom>
        </p:spPr>
        <p:txBody>
          <a:bodyPr/>
          <a:lstStyle/>
          <a:p>
            <a:r>
              <a:rPr lang="en-US"/>
              <a:t>Click to edit slide title</a:t>
            </a:r>
          </a:p>
        </p:txBody>
      </p:sp>
      <p:sp>
        <p:nvSpPr>
          <p:cNvPr id="4" name="Line">
            <a:extLst>
              <a:ext uri="{FF2B5EF4-FFF2-40B4-BE49-F238E27FC236}">
                <a16:creationId xmlns:a16="http://schemas.microsoft.com/office/drawing/2014/main" id="{A8A4B89F-8C16-FB23-20DE-87D70DD59F6E}"/>
              </a:ext>
            </a:extLst>
          </p:cNvPr>
          <p:cNvSpPr/>
          <p:nvPr/>
        </p:nvSpPr>
        <p:spPr>
          <a:xfrm flipV="1">
            <a:off x="1014986" y="1115390"/>
            <a:ext cx="10282392" cy="0"/>
          </a:xfrm>
          <a:prstGeom prst="line">
            <a:avLst/>
          </a:prstGeom>
          <a:ln w="19050">
            <a:solidFill>
              <a:schemeClr val="bg1">
                <a:lumMod val="85000"/>
              </a:schemeClr>
            </a:solidFill>
          </a:ln>
        </p:spPr>
        <p:style>
          <a:lnRef idx="2">
            <a:schemeClr val="accent1"/>
          </a:lnRef>
          <a:fillRef idx="0">
            <a:schemeClr val="accent1"/>
          </a:fillRef>
          <a:effectRef idx="1">
            <a:schemeClr val="accent1"/>
          </a:effectRef>
          <a:fontRef idx="minor">
            <a:schemeClr val="tx1"/>
          </a:fontRef>
        </p:style>
        <p:txBody>
          <a:bodyPr lIns="0" tIns="0" rIns="0" bIns="0" anchor="ctr"/>
          <a:lstStyle/>
          <a:p>
            <a:pPr>
              <a:defRPr sz="3200" b="0">
                <a:solidFill>
                  <a:srgbClr val="FFFFFF"/>
                </a:solidFill>
                <a:latin typeface="+mn-lt"/>
                <a:ea typeface="+mn-ea"/>
                <a:cs typeface="+mn-cs"/>
                <a:sym typeface="Helvetica Neue Medium"/>
              </a:defRPr>
            </a:pPr>
            <a:endParaRPr sz="1600">
              <a:ln w="0"/>
              <a:solidFill>
                <a:schemeClr val="accent1"/>
              </a:solidFill>
              <a:effectLst>
                <a:outerShdw blurRad="38100" dist="25400" dir="5400000" algn="ctr" rotWithShape="0">
                  <a:srgbClr val="6E747A">
                    <a:alpha val="43000"/>
                  </a:srgbClr>
                </a:outerShdw>
              </a:effectLst>
            </a:endParaRPr>
          </a:p>
        </p:txBody>
      </p:sp>
      <p:sp>
        <p:nvSpPr>
          <p:cNvPr id="5" name="Line">
            <a:extLst>
              <a:ext uri="{FF2B5EF4-FFF2-40B4-BE49-F238E27FC236}">
                <a16:creationId xmlns:a16="http://schemas.microsoft.com/office/drawing/2014/main" id="{B98DF3EA-48BA-20AA-115D-E1411EC3E833}"/>
              </a:ext>
            </a:extLst>
          </p:cNvPr>
          <p:cNvSpPr>
            <a:spLocks noGrp="1"/>
          </p:cNvSpPr>
          <p:nvPr>
            <p:ph type="body" sz="quarter" idx="47" hasCustomPrompt="1"/>
          </p:nvPr>
        </p:nvSpPr>
        <p:spPr>
          <a:xfrm>
            <a:off x="1014985" y="350177"/>
            <a:ext cx="503570" cy="51736"/>
          </a:xfrm>
          <a:prstGeom prst="rect">
            <a:avLst/>
          </a:prstGeom>
          <a:solidFill>
            <a:srgbClr val="005595"/>
          </a:solidFill>
          <a:ln>
            <a:solidFill>
              <a:schemeClr val="accent1"/>
            </a:solidFill>
          </a:ln>
        </p:spPr>
        <p:txBody>
          <a:bodyPr lIns="0" tIns="0" rIns="0" bIns="0" anchor="b">
            <a:noAutofit/>
          </a:bodyPr>
          <a:lstStyle>
            <a:lvl1pPr algn="l">
              <a:defRPr lang="en-US" sz="127" dirty="0">
                <a:solidFill>
                  <a:srgbClr val="0A6CD1">
                    <a:alpha val="0"/>
                  </a:srgbClr>
                </a:solidFill>
              </a:defRPr>
            </a:lvl1pPr>
          </a:lstStyle>
          <a:p>
            <a:pPr lvl="0"/>
            <a:r>
              <a:rPr lang="en-US"/>
              <a:t>\</a:t>
            </a:r>
          </a:p>
        </p:txBody>
      </p:sp>
    </p:spTree>
    <p:extLst>
      <p:ext uri="{BB962C8B-B14F-4D97-AF65-F5344CB8AC3E}">
        <p14:creationId xmlns:p14="http://schemas.microsoft.com/office/powerpoint/2010/main" val="2283261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tmplLst>
          <p:tmpl>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750"/>
                        <p:tgtEl>
                          <p:spTgt spid="5"/>
                        </p:tgtEl>
                      </p:cBhvr>
                    </p:animEffect>
                  </p:childTnLst>
                </p:cTn>
              </p:par>
            </p:tnLst>
          </p:tmpl>
        </p:tmplLst>
      </p:bldP>
    </p:bld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cSld name="2_Divider Photo Left">
    <p:spTree>
      <p:nvGrpSpPr>
        <p:cNvPr id="1" name=""/>
        <p:cNvGrpSpPr/>
        <p:nvPr/>
      </p:nvGrpSpPr>
      <p:grpSpPr>
        <a:xfrm>
          <a:off x="0" y="0"/>
          <a:ext cx="0" cy="0"/>
          <a:chOff x="0" y="0"/>
          <a:chExt cx="0" cy="0"/>
        </a:xfrm>
      </p:grpSpPr>
      <p:sp>
        <p:nvSpPr>
          <p:cNvPr id="13" name="Line">
            <a:extLst>
              <a:ext uri="{FF2B5EF4-FFF2-40B4-BE49-F238E27FC236}">
                <a16:creationId xmlns:a16="http://schemas.microsoft.com/office/drawing/2014/main" id="{D103874D-15B3-48AB-97E1-983761B36940}"/>
              </a:ext>
            </a:extLst>
          </p:cNvPr>
          <p:cNvSpPr>
            <a:spLocks noGrp="1"/>
          </p:cNvSpPr>
          <p:nvPr>
            <p:ph type="body" sz="quarter" idx="47" hasCustomPrompt="1"/>
          </p:nvPr>
        </p:nvSpPr>
        <p:spPr>
          <a:xfrm>
            <a:off x="6552870" y="943235"/>
            <a:ext cx="503570" cy="51736"/>
          </a:xfrm>
          <a:prstGeom prst="rect">
            <a:avLst/>
          </a:prstGeom>
          <a:solidFill>
            <a:srgbClr val="005595"/>
          </a:solidFill>
          <a:ln>
            <a:solidFill>
              <a:schemeClr val="accent1"/>
            </a:solidFill>
          </a:ln>
        </p:spPr>
        <p:txBody>
          <a:bodyPr lIns="0" tIns="0" rIns="0" bIns="0" anchor="b">
            <a:noAutofit/>
          </a:bodyPr>
          <a:lstStyle>
            <a:lvl1pPr algn="l">
              <a:defRPr lang="en-US" sz="127" dirty="0">
                <a:solidFill>
                  <a:srgbClr val="0A6CD1">
                    <a:alpha val="0"/>
                  </a:srgbClr>
                </a:solidFill>
              </a:defRPr>
            </a:lvl1pPr>
          </a:lstStyle>
          <a:p>
            <a:pPr lvl="0"/>
            <a:r>
              <a:rPr lang="en-US"/>
              <a:t>\</a:t>
            </a:r>
          </a:p>
        </p:txBody>
      </p:sp>
      <p:sp>
        <p:nvSpPr>
          <p:cNvPr id="10" name="Title text">
            <a:extLst>
              <a:ext uri="{FF2B5EF4-FFF2-40B4-BE49-F238E27FC236}">
                <a16:creationId xmlns:a16="http://schemas.microsoft.com/office/drawing/2014/main" id="{26DA1E9F-BD89-4BCD-9787-26B663048988}"/>
              </a:ext>
            </a:extLst>
          </p:cNvPr>
          <p:cNvSpPr>
            <a:spLocks noGrp="1"/>
          </p:cNvSpPr>
          <p:nvPr>
            <p:ph type="body" sz="quarter" idx="27" hasCustomPrompt="1"/>
          </p:nvPr>
        </p:nvSpPr>
        <p:spPr>
          <a:xfrm>
            <a:off x="6552869" y="1180771"/>
            <a:ext cx="4799390" cy="2248231"/>
          </a:xfrm>
          <a:prstGeom prst="rect">
            <a:avLst/>
          </a:prstGeom>
        </p:spPr>
        <p:txBody>
          <a:bodyPr lIns="0" tIns="0" rIns="0" bIns="0" anchor="t">
            <a:normAutofit/>
          </a:bodyPr>
          <a:lstStyle>
            <a:lvl1pPr marL="0" marR="0" indent="0" algn="l" defTabSz="412737" rtl="0" fontAlgn="auto" latinLnBrk="0" hangingPunct="0">
              <a:lnSpc>
                <a:spcPct val="100000"/>
              </a:lnSpc>
              <a:spcBef>
                <a:spcPts val="0"/>
              </a:spcBef>
              <a:spcAft>
                <a:spcPts val="0"/>
              </a:spcAft>
              <a:buClrTx/>
              <a:buSzTx/>
              <a:buFontTx/>
              <a:buNone/>
              <a:tabLst/>
              <a:defRPr lang="en-US" sz="3500" b="0" i="0" u="none" strike="noStrike" cap="none" spc="0" baseline="0" dirty="0">
                <a:ln>
                  <a:noFill/>
                </a:ln>
                <a:solidFill>
                  <a:srgbClr val="2C2E3C"/>
                </a:solidFill>
                <a:uFillTx/>
                <a:latin typeface="Lato Black"/>
                <a:ea typeface="Lato Black"/>
                <a:cs typeface="Lato Black"/>
                <a:sym typeface="Montserrat SemiBold"/>
              </a:defRPr>
            </a:lvl1pPr>
          </a:lstStyle>
          <a:p>
            <a:pPr lvl="0"/>
            <a:r>
              <a:rPr lang="en-US"/>
              <a:t>Title text</a:t>
            </a:r>
          </a:p>
        </p:txBody>
      </p:sp>
      <p:sp>
        <p:nvSpPr>
          <p:cNvPr id="11" name="Body text">
            <a:extLst>
              <a:ext uri="{FF2B5EF4-FFF2-40B4-BE49-F238E27FC236}">
                <a16:creationId xmlns:a16="http://schemas.microsoft.com/office/drawing/2014/main" id="{8B6E855F-DCFD-47D3-80FE-41F45CA1A1D4}"/>
              </a:ext>
            </a:extLst>
          </p:cNvPr>
          <p:cNvSpPr>
            <a:spLocks noGrp="1"/>
          </p:cNvSpPr>
          <p:nvPr>
            <p:ph type="body" sz="quarter" idx="73" hasCustomPrompt="1"/>
          </p:nvPr>
        </p:nvSpPr>
        <p:spPr>
          <a:xfrm>
            <a:off x="6552869" y="4350408"/>
            <a:ext cx="4799390" cy="670561"/>
          </a:xfrm>
          <a:prstGeom prst="rect">
            <a:avLst/>
          </a:prstGeom>
        </p:spPr>
        <p:txBody>
          <a:bodyPr lIns="0" tIns="0" rIns="0" bIns="0" anchor="t">
            <a:noAutofit/>
          </a:bodyPr>
          <a:lstStyle>
            <a:lvl1pPr marL="0" marR="0" indent="0" algn="l" defTabSz="412737" rtl="0" fontAlgn="auto" latinLnBrk="0" hangingPunct="0">
              <a:lnSpc>
                <a:spcPct val="120000"/>
              </a:lnSpc>
              <a:spcBef>
                <a:spcPts val="0"/>
              </a:spcBef>
              <a:spcAft>
                <a:spcPts val="0"/>
              </a:spcAft>
              <a:buClrTx/>
              <a:buSzTx/>
              <a:buFontTx/>
              <a:buNone/>
              <a:tabLst/>
              <a:defRPr lang="en-US" sz="2000" b="0" i="1" u="none" strike="noStrike" cap="none" spc="0" baseline="0" dirty="0">
                <a:ln>
                  <a:noFill/>
                </a:ln>
                <a:solidFill>
                  <a:srgbClr val="2C2E3C"/>
                </a:solidFill>
                <a:uFillTx/>
                <a:latin typeface="Lato-Light"/>
                <a:ea typeface="Lato-Light"/>
                <a:cs typeface="Lato-Light"/>
                <a:sym typeface="Helvetica Neue"/>
              </a:defRPr>
            </a:lvl1pPr>
          </a:lstStyle>
          <a:p>
            <a:pPr lvl="0"/>
            <a:r>
              <a:rPr lang="en-US"/>
              <a:t>Title text</a:t>
            </a:r>
          </a:p>
        </p:txBody>
      </p:sp>
      <p:sp>
        <p:nvSpPr>
          <p:cNvPr id="7" name="Picture Placeholder 6">
            <a:extLst>
              <a:ext uri="{FF2B5EF4-FFF2-40B4-BE49-F238E27FC236}">
                <a16:creationId xmlns:a16="http://schemas.microsoft.com/office/drawing/2014/main" id="{7F843DEF-06AA-4ADD-A80F-16E2E2BC1892}"/>
              </a:ext>
            </a:extLst>
          </p:cNvPr>
          <p:cNvSpPr>
            <a:spLocks noGrp="1"/>
          </p:cNvSpPr>
          <p:nvPr>
            <p:ph type="pic" sz="quarter" idx="12" hasCustomPrompt="1"/>
          </p:nvPr>
        </p:nvSpPr>
        <p:spPr>
          <a:xfrm>
            <a:off x="-268816" y="1"/>
            <a:ext cx="6364817" cy="6874691"/>
          </a:xfrm>
          <a:custGeom>
            <a:avLst/>
            <a:gdLst>
              <a:gd name="connsiteX0" fmla="*/ 0 w 10926895"/>
              <a:gd name="connsiteY0" fmla="*/ 0 h 13716097"/>
              <a:gd name="connsiteX1" fmla="*/ 10926895 w 10926895"/>
              <a:gd name="connsiteY1" fmla="*/ 0 h 13716097"/>
              <a:gd name="connsiteX2" fmla="*/ 10926895 w 10926895"/>
              <a:gd name="connsiteY2" fmla="*/ 13716097 h 13716097"/>
              <a:gd name="connsiteX3" fmla="*/ 0 w 10926895"/>
              <a:gd name="connsiteY3" fmla="*/ 13716097 h 13716097"/>
            </a:gdLst>
            <a:ahLst/>
            <a:cxnLst>
              <a:cxn ang="0">
                <a:pos x="connsiteX0" y="connsiteY0"/>
              </a:cxn>
              <a:cxn ang="0">
                <a:pos x="connsiteX1" y="connsiteY1"/>
              </a:cxn>
              <a:cxn ang="0">
                <a:pos x="connsiteX2" y="connsiteY2"/>
              </a:cxn>
              <a:cxn ang="0">
                <a:pos x="connsiteX3" y="connsiteY3"/>
              </a:cxn>
            </a:cxnLst>
            <a:rect l="l" t="t" r="r" b="b"/>
            <a:pathLst>
              <a:path w="10926895" h="13716097">
                <a:moveTo>
                  <a:pt x="0" y="0"/>
                </a:moveTo>
                <a:lnTo>
                  <a:pt x="10926895" y="0"/>
                </a:lnTo>
                <a:lnTo>
                  <a:pt x="10926895" y="13716097"/>
                </a:lnTo>
                <a:lnTo>
                  <a:pt x="0" y="13716097"/>
                </a:lnTo>
                <a:close/>
              </a:path>
            </a:pathLst>
          </a:custGeom>
          <a:solidFill>
            <a:srgbClr val="005595"/>
          </a:solidFill>
        </p:spPr>
        <p:txBody>
          <a:bodyPr vert="horz" wrap="square" lIns="91440" tIns="45720" rIns="91440" bIns="45720" rtlCol="0" anchor="ctr">
            <a:noAutofit/>
          </a:bodyPr>
          <a:lstStyle>
            <a:lvl1pPr>
              <a:defRPr lang="en-MN" sz="400"/>
            </a:lvl1pPr>
          </a:lstStyle>
          <a:p>
            <a:pPr lvl="0"/>
            <a:r>
              <a:rPr lang="en-MN"/>
              <a:t>+</a:t>
            </a:r>
          </a:p>
        </p:txBody>
      </p:sp>
    </p:spTree>
    <p:extLst>
      <p:ext uri="{BB962C8B-B14F-4D97-AF65-F5344CB8AC3E}">
        <p14:creationId xmlns:p14="http://schemas.microsoft.com/office/powerpoint/2010/main" val="21270204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150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750"/>
                                        <p:tgtEl>
                                          <p:spTgt spid="7"/>
                                        </p:tgtEl>
                                      </p:cBhvr>
                                    </p:animEffect>
                                  </p:childTnLst>
                                </p:cTn>
                              </p:par>
                              <p:par>
                                <p:cTn id="8" presetID="22" presetClass="entr" presetSubtype="8" fill="hold" grpId="0" nodeType="withEffect">
                                  <p:stCondLst>
                                    <p:cond delay="50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1500"/>
                                        <p:tgtEl>
                                          <p:spTgt spid="10"/>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750"/>
                                        <p:tgtEl>
                                          <p:spTgt spid="13"/>
                                        </p:tgtEl>
                                      </p:cBhvr>
                                    </p:animEffect>
                                  </p:childTnLst>
                                </p:cTn>
                              </p:par>
                              <p:par>
                                <p:cTn id="14" presetID="2" presetClass="entr" presetSubtype="4" decel="100000" fill="hold" grpId="0" nodeType="withEffect">
                                  <p:stCondLst>
                                    <p:cond delay="140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1500" fill="hold"/>
                                        <p:tgtEl>
                                          <p:spTgt spid="11"/>
                                        </p:tgtEl>
                                        <p:attrNameLst>
                                          <p:attrName>ppt_x</p:attrName>
                                        </p:attrNameLst>
                                      </p:cBhvr>
                                      <p:tavLst>
                                        <p:tav tm="0">
                                          <p:val>
                                            <p:strVal val="#ppt_x"/>
                                          </p:val>
                                        </p:tav>
                                        <p:tav tm="100000">
                                          <p:val>
                                            <p:strVal val="#ppt_x"/>
                                          </p:val>
                                        </p:tav>
                                      </p:tavLst>
                                    </p:anim>
                                    <p:anim calcmode="lin" valueType="num">
                                      <p:cBhvr additive="base">
                                        <p:cTn id="17" dur="1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tmplLst>
          <p:tmpl>
            <p:tnLst>
              <p:par>
                <p:cTn presetID="22" presetClass="entr" presetSubtype="8"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wipe(left)">
                      <p:cBhvr>
                        <p:cTn dur="750"/>
                        <p:tgtEl>
                          <p:spTgt spid="13"/>
                        </p:tgtEl>
                      </p:cBhvr>
                    </p:animEffect>
                  </p:childTnLst>
                </p:cTn>
              </p:par>
            </p:tnLst>
          </p:tmpl>
        </p:tmplLst>
      </p:bldP>
      <p:bldP spid="10" grpId="0">
        <p:tmplLst>
          <p:tmpl>
            <p:tnLst>
              <p:par>
                <p:cTn presetID="22" presetClass="entr" presetSubtype="8" fill="hold" nodeType="withEffect">
                  <p:stCondLst>
                    <p:cond delay="500"/>
                  </p:stCondLst>
                  <p:childTnLst>
                    <p:set>
                      <p:cBhvr>
                        <p:cTn dur="1" fill="hold">
                          <p:stCondLst>
                            <p:cond delay="0"/>
                          </p:stCondLst>
                        </p:cTn>
                        <p:tgtEl>
                          <p:spTgt spid="10"/>
                        </p:tgtEl>
                        <p:attrNameLst>
                          <p:attrName>style.visibility</p:attrName>
                        </p:attrNameLst>
                      </p:cBhvr>
                      <p:to>
                        <p:strVal val="visible"/>
                      </p:to>
                    </p:set>
                    <p:animEffect transition="in" filter="wipe(left)">
                      <p:cBhvr>
                        <p:cTn dur="1500"/>
                        <p:tgtEl>
                          <p:spTgt spid="10"/>
                        </p:tgtEl>
                      </p:cBhvr>
                    </p:animEffect>
                  </p:childTnLst>
                </p:cTn>
              </p:par>
            </p:tnLst>
          </p:tmpl>
        </p:tmplLst>
      </p:bldP>
      <p:bldP spid="11" grpId="0">
        <p:tmplLst>
          <p:tmpl>
            <p:tnLst>
              <p:par>
                <p:cTn presetID="2" presetClass="entr" presetSubtype="4" decel="100000" fill="hold" nodeType="withEffect">
                  <p:stCondLst>
                    <p:cond delay="140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1500" fill="hold"/>
                        <p:tgtEl>
                          <p:spTgt spid="11"/>
                        </p:tgtEl>
                        <p:attrNameLst>
                          <p:attrName>ppt_x</p:attrName>
                        </p:attrNameLst>
                      </p:cBhvr>
                      <p:tavLst>
                        <p:tav tm="0">
                          <p:val>
                            <p:strVal val="#ppt_x"/>
                          </p:val>
                        </p:tav>
                        <p:tav tm="100000">
                          <p:val>
                            <p:strVal val="#ppt_x"/>
                          </p:val>
                        </p:tav>
                      </p:tavLst>
                    </p:anim>
                    <p:anim calcmode="lin" valueType="num">
                      <p:cBhvr additive="base">
                        <p:cTn dur="1500" fill="hold"/>
                        <p:tgtEl>
                          <p:spTgt spid="11"/>
                        </p:tgtEl>
                        <p:attrNameLst>
                          <p:attrName>ppt_y</p:attrName>
                        </p:attrNameLst>
                      </p:cBhvr>
                      <p:tavLst>
                        <p:tav tm="0">
                          <p:val>
                            <p:strVal val="1+#ppt_h/2"/>
                          </p:val>
                        </p:tav>
                        <p:tav tm="100000">
                          <p:val>
                            <p:strVal val="#ppt_y"/>
                          </p:val>
                        </p:tav>
                      </p:tavLst>
                    </p:anim>
                  </p:childTnLst>
                </p:cTn>
              </p:par>
            </p:tnLst>
          </p:tmpl>
        </p:tmplLst>
      </p:bldP>
      <p:bldP spid="7" grpId="0" animBg="1"/>
    </p:bld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userDrawn="1">
  <p:cSld name="87_Blank Slide">
    <p:spTree>
      <p:nvGrpSpPr>
        <p:cNvPr id="1" name=""/>
        <p:cNvGrpSpPr/>
        <p:nvPr/>
      </p:nvGrpSpPr>
      <p:grpSpPr>
        <a:xfrm>
          <a:off x="0" y="0"/>
          <a:ext cx="0" cy="0"/>
          <a:chOff x="0" y="0"/>
          <a:chExt cx="0" cy="0"/>
        </a:xfrm>
      </p:grpSpPr>
      <p:grpSp>
        <p:nvGrpSpPr>
          <p:cNvPr id="4" name="Group">
            <a:extLst>
              <a:ext uri="{FF2B5EF4-FFF2-40B4-BE49-F238E27FC236}">
                <a16:creationId xmlns:a16="http://schemas.microsoft.com/office/drawing/2014/main" id="{AC580817-B135-4262-A38B-CA5A1019CC6C}"/>
              </a:ext>
            </a:extLst>
          </p:cNvPr>
          <p:cNvGrpSpPr/>
          <p:nvPr userDrawn="1"/>
        </p:nvGrpSpPr>
        <p:grpSpPr>
          <a:xfrm>
            <a:off x="637779" y="6477000"/>
            <a:ext cx="508001" cy="127000"/>
            <a:chOff x="0" y="0"/>
            <a:chExt cx="1016000" cy="254000"/>
          </a:xfrm>
        </p:grpSpPr>
        <p:sp>
          <p:nvSpPr>
            <p:cNvPr id="6" name="Shape">
              <a:extLst>
                <a:ext uri="{FF2B5EF4-FFF2-40B4-BE49-F238E27FC236}">
                  <a16:creationId xmlns:a16="http://schemas.microsoft.com/office/drawing/2014/main" id="{83823315-D9A9-4786-9C2A-31F044A6074B}"/>
                </a:ext>
              </a:extLst>
            </p:cNvPr>
            <p:cNvSpPr/>
            <p:nvPr/>
          </p:nvSpPr>
          <p:spPr>
            <a:xfrm>
              <a:off x="0" y="0"/>
              <a:ext cx="127000" cy="254000"/>
            </a:xfrm>
            <a:custGeom>
              <a:avLst/>
              <a:gdLst/>
              <a:ahLst/>
              <a:cxnLst>
                <a:cxn ang="0">
                  <a:pos x="wd2" y="hd2"/>
                </a:cxn>
                <a:cxn ang="5400000">
                  <a:pos x="wd2" y="hd2"/>
                </a:cxn>
                <a:cxn ang="10800000">
                  <a:pos x="wd2" y="hd2"/>
                </a:cxn>
                <a:cxn ang="16200000">
                  <a:pos x="wd2" y="hd2"/>
                </a:cxn>
              </a:cxnLst>
              <a:rect l="0" t="0" r="r" b="b"/>
              <a:pathLst>
                <a:path w="21600" h="21600" extrusionOk="0">
                  <a:moveTo>
                    <a:pt x="2567" y="10800"/>
                  </a:moveTo>
                  <a:lnTo>
                    <a:pt x="21284" y="922"/>
                  </a:lnTo>
                  <a:cubicBezTo>
                    <a:pt x="21480" y="824"/>
                    <a:pt x="21600" y="689"/>
                    <a:pt x="21600" y="540"/>
                  </a:cubicBezTo>
                  <a:cubicBezTo>
                    <a:pt x="21600" y="242"/>
                    <a:pt x="21117" y="0"/>
                    <a:pt x="20520" y="0"/>
                  </a:cubicBezTo>
                  <a:cubicBezTo>
                    <a:pt x="20222" y="0"/>
                    <a:pt x="19953" y="61"/>
                    <a:pt x="19756" y="158"/>
                  </a:cubicBezTo>
                  <a:lnTo>
                    <a:pt x="316" y="10418"/>
                  </a:lnTo>
                  <a:cubicBezTo>
                    <a:pt x="121" y="10516"/>
                    <a:pt x="0" y="10651"/>
                    <a:pt x="0" y="10800"/>
                  </a:cubicBezTo>
                  <a:cubicBezTo>
                    <a:pt x="0" y="10949"/>
                    <a:pt x="120" y="11084"/>
                    <a:pt x="316" y="11182"/>
                  </a:cubicBezTo>
                  <a:lnTo>
                    <a:pt x="19756" y="21442"/>
                  </a:lnTo>
                  <a:cubicBezTo>
                    <a:pt x="19953" y="21540"/>
                    <a:pt x="20222" y="21600"/>
                    <a:pt x="20520" y="21600"/>
                  </a:cubicBezTo>
                  <a:cubicBezTo>
                    <a:pt x="21117" y="21600"/>
                    <a:pt x="21600" y="21358"/>
                    <a:pt x="21600" y="21060"/>
                  </a:cubicBezTo>
                  <a:cubicBezTo>
                    <a:pt x="21600" y="20911"/>
                    <a:pt x="21480" y="20776"/>
                    <a:pt x="21284" y="20678"/>
                  </a:cubicBezTo>
                  <a:cubicBezTo>
                    <a:pt x="21284" y="20678"/>
                    <a:pt x="2567" y="10800"/>
                    <a:pt x="2567" y="10800"/>
                  </a:cubicBezTo>
                  <a:close/>
                </a:path>
              </a:pathLst>
            </a:custGeom>
            <a:solidFill>
              <a:srgbClr val="373C47"/>
            </a:solidFill>
            <a:ln w="12700" cap="flat">
              <a:noFill/>
              <a:miter lim="400000"/>
            </a:ln>
            <a:effectLst/>
          </p:spPr>
          <p:txBody>
            <a:bodyPr wrap="square" lIns="38100" tIns="38100" rIns="38100" bIns="38100" numCol="1" anchor="ctr">
              <a:noAutofit/>
            </a:bodyPr>
            <a:lstStyle/>
            <a:p>
              <a:pPr defTabSz="228593">
                <a:defRPr b="0">
                  <a:solidFill>
                    <a:srgbClr val="FFFFFF"/>
                  </a:solidFill>
                  <a:effectLst>
                    <a:outerShdw blurRad="38100" dist="12700" dir="5400000" rotWithShape="0">
                      <a:srgbClr val="000000">
                        <a:alpha val="50000"/>
                      </a:srgbClr>
                    </a:outerShdw>
                  </a:effectLst>
                  <a:latin typeface="Lato Regular"/>
                  <a:ea typeface="Lato Regular"/>
                  <a:cs typeface="Lato Regular"/>
                  <a:sym typeface="Lato Regular"/>
                </a:defRPr>
              </a:pPr>
              <a:endParaRPr sz="900"/>
            </a:p>
          </p:txBody>
        </p:sp>
        <p:sp>
          <p:nvSpPr>
            <p:cNvPr id="8" name="Shape">
              <a:extLst>
                <a:ext uri="{FF2B5EF4-FFF2-40B4-BE49-F238E27FC236}">
                  <a16:creationId xmlns:a16="http://schemas.microsoft.com/office/drawing/2014/main" id="{62E0F85B-ED26-4F66-8F8B-F6004DFFF622}"/>
                </a:ext>
              </a:extLst>
            </p:cNvPr>
            <p:cNvSpPr/>
            <p:nvPr/>
          </p:nvSpPr>
          <p:spPr>
            <a:xfrm>
              <a:off x="889000" y="0"/>
              <a:ext cx="127000" cy="254000"/>
            </a:xfrm>
            <a:custGeom>
              <a:avLst/>
              <a:gdLst/>
              <a:ahLst/>
              <a:cxnLst>
                <a:cxn ang="0">
                  <a:pos x="wd2" y="hd2"/>
                </a:cxn>
                <a:cxn ang="5400000">
                  <a:pos x="wd2" y="hd2"/>
                </a:cxn>
                <a:cxn ang="10800000">
                  <a:pos x="wd2" y="hd2"/>
                </a:cxn>
                <a:cxn ang="16200000">
                  <a:pos x="wd2" y="hd2"/>
                </a:cxn>
              </a:cxnLst>
              <a:rect l="0" t="0" r="r" b="b"/>
              <a:pathLst>
                <a:path w="21600" h="21600" extrusionOk="0">
                  <a:moveTo>
                    <a:pt x="21284" y="10418"/>
                  </a:moveTo>
                  <a:lnTo>
                    <a:pt x="1844" y="158"/>
                  </a:lnTo>
                  <a:cubicBezTo>
                    <a:pt x="1648" y="61"/>
                    <a:pt x="1378" y="0"/>
                    <a:pt x="1080" y="0"/>
                  </a:cubicBezTo>
                  <a:cubicBezTo>
                    <a:pt x="483" y="0"/>
                    <a:pt x="0" y="242"/>
                    <a:pt x="0" y="540"/>
                  </a:cubicBezTo>
                  <a:cubicBezTo>
                    <a:pt x="0" y="689"/>
                    <a:pt x="121" y="824"/>
                    <a:pt x="316" y="922"/>
                  </a:cubicBezTo>
                  <a:lnTo>
                    <a:pt x="19033" y="10800"/>
                  </a:lnTo>
                  <a:lnTo>
                    <a:pt x="316" y="20678"/>
                  </a:lnTo>
                  <a:cubicBezTo>
                    <a:pt x="121" y="20776"/>
                    <a:pt x="0" y="20911"/>
                    <a:pt x="0" y="21060"/>
                  </a:cubicBezTo>
                  <a:cubicBezTo>
                    <a:pt x="0" y="21358"/>
                    <a:pt x="483" y="21600"/>
                    <a:pt x="1080" y="21600"/>
                  </a:cubicBezTo>
                  <a:cubicBezTo>
                    <a:pt x="1378" y="21600"/>
                    <a:pt x="1648" y="21540"/>
                    <a:pt x="1844" y="21442"/>
                  </a:cubicBezTo>
                  <a:lnTo>
                    <a:pt x="21284" y="11182"/>
                  </a:lnTo>
                  <a:cubicBezTo>
                    <a:pt x="21479" y="11084"/>
                    <a:pt x="21600" y="10949"/>
                    <a:pt x="21600" y="10800"/>
                  </a:cubicBezTo>
                  <a:cubicBezTo>
                    <a:pt x="21600" y="10651"/>
                    <a:pt x="21479" y="10516"/>
                    <a:pt x="21284" y="10418"/>
                  </a:cubicBezTo>
                </a:path>
              </a:pathLst>
            </a:custGeom>
            <a:solidFill>
              <a:srgbClr val="373C47"/>
            </a:solidFill>
            <a:ln w="12700" cap="flat">
              <a:noFill/>
              <a:miter lim="400000"/>
            </a:ln>
            <a:effectLst/>
          </p:spPr>
          <p:txBody>
            <a:bodyPr wrap="square" lIns="38100" tIns="38100" rIns="38100" bIns="38100" numCol="1" anchor="ctr">
              <a:noAutofit/>
            </a:bodyPr>
            <a:lstStyle/>
            <a:p>
              <a:pPr defTabSz="228593">
                <a:defRPr b="0">
                  <a:solidFill>
                    <a:srgbClr val="FFFFFF"/>
                  </a:solidFill>
                  <a:effectLst>
                    <a:outerShdw blurRad="38100" dist="12700" dir="5400000" rotWithShape="0">
                      <a:srgbClr val="000000">
                        <a:alpha val="50000"/>
                      </a:srgbClr>
                    </a:outerShdw>
                  </a:effectLst>
                  <a:latin typeface="Lato Regular"/>
                  <a:ea typeface="Lato Regular"/>
                  <a:cs typeface="Lato Regular"/>
                  <a:sym typeface="Lato Regular"/>
                </a:defRPr>
              </a:pPr>
              <a:endParaRPr sz="900"/>
            </a:p>
          </p:txBody>
        </p:sp>
      </p:grpSp>
      <p:sp>
        <p:nvSpPr>
          <p:cNvPr id="5" name="Picture Placeholder 4">
            <a:extLst>
              <a:ext uri="{FF2B5EF4-FFF2-40B4-BE49-F238E27FC236}">
                <a16:creationId xmlns:a16="http://schemas.microsoft.com/office/drawing/2014/main" id="{7D7EA74E-1B27-4FE0-811D-CC31CE55012A}"/>
              </a:ext>
            </a:extLst>
          </p:cNvPr>
          <p:cNvSpPr>
            <a:spLocks noGrp="1"/>
          </p:cNvSpPr>
          <p:nvPr>
            <p:ph type="pic" sz="quarter" idx="12" hasCustomPrompt="1"/>
          </p:nvPr>
        </p:nvSpPr>
        <p:spPr>
          <a:xfrm>
            <a:off x="7571381" y="1272745"/>
            <a:ext cx="6524225" cy="4112208"/>
          </a:xfrm>
          <a:custGeom>
            <a:avLst/>
            <a:gdLst>
              <a:gd name="connsiteX0" fmla="*/ 0 w 13048449"/>
              <a:gd name="connsiteY0" fmla="*/ 0 h 8224415"/>
              <a:gd name="connsiteX1" fmla="*/ 13048449 w 13048449"/>
              <a:gd name="connsiteY1" fmla="*/ 0 h 8224415"/>
              <a:gd name="connsiteX2" fmla="*/ 13048449 w 13048449"/>
              <a:gd name="connsiteY2" fmla="*/ 8224415 h 8224415"/>
              <a:gd name="connsiteX3" fmla="*/ 0 w 13048449"/>
              <a:gd name="connsiteY3" fmla="*/ 8224415 h 8224415"/>
            </a:gdLst>
            <a:ahLst/>
            <a:cxnLst>
              <a:cxn ang="0">
                <a:pos x="connsiteX0" y="connsiteY0"/>
              </a:cxn>
              <a:cxn ang="0">
                <a:pos x="connsiteX1" y="connsiteY1"/>
              </a:cxn>
              <a:cxn ang="0">
                <a:pos x="connsiteX2" y="connsiteY2"/>
              </a:cxn>
              <a:cxn ang="0">
                <a:pos x="connsiteX3" y="connsiteY3"/>
              </a:cxn>
            </a:cxnLst>
            <a:rect l="l" t="t" r="r" b="b"/>
            <a:pathLst>
              <a:path w="13048449" h="8224415">
                <a:moveTo>
                  <a:pt x="0" y="0"/>
                </a:moveTo>
                <a:lnTo>
                  <a:pt x="13048449" y="0"/>
                </a:lnTo>
                <a:lnTo>
                  <a:pt x="13048449" y="8224415"/>
                </a:lnTo>
                <a:lnTo>
                  <a:pt x="0" y="8224415"/>
                </a:lnTo>
                <a:close/>
              </a:path>
            </a:pathLst>
          </a:custGeom>
          <a:solidFill>
            <a:srgbClr val="E4EBF5"/>
          </a:solidFill>
        </p:spPr>
        <p:txBody>
          <a:bodyPr wrap="square" anchor="ctr">
            <a:noAutofit/>
          </a:bodyPr>
          <a:lstStyle>
            <a:lvl1pPr>
              <a:defRPr sz="400"/>
            </a:lvl1pPr>
          </a:lstStyle>
          <a:p>
            <a:r>
              <a:rPr lang="en-MN"/>
              <a:t>+</a:t>
            </a:r>
          </a:p>
        </p:txBody>
      </p:sp>
      <p:sp>
        <p:nvSpPr>
          <p:cNvPr id="2" name="Slide Number">
            <a:extLst>
              <a:ext uri="{FF2B5EF4-FFF2-40B4-BE49-F238E27FC236}">
                <a16:creationId xmlns:a16="http://schemas.microsoft.com/office/drawing/2014/main" id="{24F8A2DF-386D-13C8-2ED4-3879D534A352}"/>
              </a:ext>
            </a:extLst>
          </p:cNvPr>
          <p:cNvSpPr txBox="1">
            <a:spLocks/>
          </p:cNvSpPr>
          <p:nvPr userDrawn="1"/>
        </p:nvSpPr>
        <p:spPr>
          <a:xfrm>
            <a:off x="11666540" y="6441035"/>
            <a:ext cx="415924" cy="154017"/>
          </a:xfrm>
          <a:prstGeom prst="rect">
            <a:avLst/>
          </a:prstGeom>
        </p:spPr>
        <p:txBody>
          <a:bodyPr wrap="square" lIns="0" tIns="0" rIns="0" bIns="0">
            <a:spAutoFit/>
          </a:bodyPr>
          <a:lstStyle>
            <a:lvl1pPr marL="0" marR="0" indent="0" algn="ctr" defTabSz="825500" rtl="0" latinLnBrk="0">
              <a:lnSpc>
                <a:spcPct val="100000"/>
              </a:lnSpc>
              <a:spcBef>
                <a:spcPts val="0"/>
              </a:spcBef>
              <a:spcAft>
                <a:spcPts val="0"/>
              </a:spcAft>
              <a:buClrTx/>
              <a:buSzTx/>
              <a:buFontTx/>
              <a:buNone/>
              <a:tabLst/>
              <a:defRPr sz="2000" b="0" i="0" u="none" strike="noStrike" cap="none" spc="0" baseline="0">
                <a:solidFill>
                  <a:srgbClr val="2C2E3C"/>
                </a:solidFill>
                <a:uFillTx/>
                <a:latin typeface="Lato Black"/>
                <a:ea typeface="Helvetica Neue"/>
                <a:cs typeface="Helvetica Neue"/>
                <a:sym typeface="Helvetica Neue"/>
              </a:defRPr>
            </a:lvl1pPr>
            <a:lvl2pPr marL="0" marR="0" indent="2286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2pPr>
            <a:lvl3pPr marL="0" marR="0" indent="4572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3pPr>
            <a:lvl4pPr marL="0" marR="0" indent="6858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4pPr>
            <a:lvl5pPr marL="0" marR="0" indent="9144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5pPr>
            <a:lvl6pPr marL="0" marR="0" indent="11430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6pPr>
            <a:lvl7pPr marL="0" marR="0" indent="13716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7pPr>
            <a:lvl8pPr marL="0" marR="0" indent="16002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8pPr>
            <a:lvl9pPr marL="0" marR="0" indent="18288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9pPr>
          </a:lstStyle>
          <a:p>
            <a:pPr hangingPunct="1"/>
            <a:fld id="{86CB4B4D-7CA3-9044-876B-883B54F8677D}" type="slidenum">
              <a:rPr lang="en-US" sz="1001" baseline="0" smtClean="0">
                <a:latin typeface="+mj-lt"/>
              </a:rPr>
              <a:pPr hangingPunct="1"/>
              <a:t>‹#›</a:t>
            </a:fld>
            <a:endParaRPr lang="en-US" sz="1001" baseline="0">
              <a:latin typeface="+mj-lt"/>
            </a:endParaRPr>
          </a:p>
        </p:txBody>
      </p:sp>
      <p:pic>
        <p:nvPicPr>
          <p:cNvPr id="3" name="Picture 2" descr="Icon&#10;&#10;Description automatically generated">
            <a:extLst>
              <a:ext uri="{FF2B5EF4-FFF2-40B4-BE49-F238E27FC236}">
                <a16:creationId xmlns:a16="http://schemas.microsoft.com/office/drawing/2014/main" id="{FF826A38-295C-D771-ECD6-BFD75048D73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057637" y="6411015"/>
            <a:ext cx="583727" cy="167792"/>
          </a:xfrm>
          <a:prstGeom prst="rect">
            <a:avLst/>
          </a:prstGeom>
        </p:spPr>
      </p:pic>
    </p:spTree>
    <p:extLst>
      <p:ext uri="{BB962C8B-B14F-4D97-AF65-F5344CB8AC3E}">
        <p14:creationId xmlns:p14="http://schemas.microsoft.com/office/powerpoint/2010/main" val="1184202857"/>
      </p:ext>
    </p:extLst>
  </p:cSld>
  <p:clrMapOvr>
    <a:masterClrMapping/>
  </p:clrMapOvr>
  <p:transition spd="slow">
    <p:push dir="u"/>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1" y="1089891"/>
            <a:ext cx="10515600" cy="5087072"/>
          </a:xfrm>
        </p:spPr>
        <p:txBody>
          <a:bodyPr/>
          <a:lstStyle>
            <a:lvl1pPr>
              <a:defRPr>
                <a:solidFill>
                  <a:schemeClr val="bg2">
                    <a:lumMod val="50000"/>
                  </a:schemeClr>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p:cNvSpPr>
            <a:spLocks noGrp="1"/>
          </p:cNvSpPr>
          <p:nvPr>
            <p:ph type="ftr" sz="quarter" idx="3"/>
          </p:nvPr>
        </p:nvSpPr>
        <p:spPr>
          <a:xfrm>
            <a:off x="7467601" y="6460429"/>
            <a:ext cx="4724400" cy="365125"/>
          </a:xfrm>
          <a:prstGeom prst="rect">
            <a:avLst/>
          </a:prstGeom>
        </p:spPr>
        <p:txBody>
          <a:bodyPr vert="horz" lIns="91440" tIns="45720" rIns="91440" bIns="45720" rtlCol="0" anchor="ctr"/>
          <a:lstStyle>
            <a:lvl1pPr algn="r">
              <a:defRPr sz="800">
                <a:solidFill>
                  <a:schemeClr val="bg2">
                    <a:lumMod val="75000"/>
                  </a:schemeClr>
                </a:solidFill>
              </a:defRPr>
            </a:lvl1pPr>
          </a:lstStyle>
          <a:p>
            <a:endParaRPr lang="en-US"/>
          </a:p>
        </p:txBody>
      </p:sp>
      <p:sp>
        <p:nvSpPr>
          <p:cNvPr id="12" name="Slide Number Placeholder 5"/>
          <p:cNvSpPr>
            <a:spLocks noGrp="1"/>
          </p:cNvSpPr>
          <p:nvPr>
            <p:ph type="sldNum" sz="quarter" idx="4"/>
          </p:nvPr>
        </p:nvSpPr>
        <p:spPr>
          <a:xfrm>
            <a:off x="4724400" y="6460428"/>
            <a:ext cx="2743200" cy="365125"/>
          </a:xfrm>
          <a:prstGeom prst="rect">
            <a:avLst/>
          </a:prstGeom>
          <a:ln>
            <a:noFill/>
          </a:ln>
        </p:spPr>
        <p:txBody>
          <a:bodyPr vert="horz" lIns="91440" tIns="45720" rIns="91440" bIns="45720" rtlCol="0" anchor="ctr"/>
          <a:lstStyle>
            <a:lvl1pPr algn="r">
              <a:defRPr sz="1200">
                <a:solidFill>
                  <a:srgbClr val="00497C"/>
                </a:solidFill>
              </a:defRPr>
            </a:lvl1pPr>
          </a:lstStyle>
          <a:p>
            <a:fld id="{03666B0E-BF06-4410-82A7-1B61C563CD6E}" type="slidenum">
              <a:rPr lang="en-US" smtClean="0"/>
              <a:t>‹#›</a:t>
            </a:fld>
            <a:endParaRPr lang="en-US"/>
          </a:p>
        </p:txBody>
      </p:sp>
    </p:spTree>
    <p:extLst>
      <p:ext uri="{BB962C8B-B14F-4D97-AF65-F5344CB8AC3E}">
        <p14:creationId xmlns:p14="http://schemas.microsoft.com/office/powerpoint/2010/main" val="57606512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cSld name="Offset Title">
    <p:spTree>
      <p:nvGrpSpPr>
        <p:cNvPr id="1" name=""/>
        <p:cNvGrpSpPr/>
        <p:nvPr/>
      </p:nvGrpSpPr>
      <p:grpSpPr>
        <a:xfrm>
          <a:off x="0" y="0"/>
          <a:ext cx="0" cy="0"/>
          <a:chOff x="0" y="0"/>
          <a:chExt cx="0" cy="0"/>
        </a:xfrm>
      </p:grpSpPr>
      <p:sp>
        <p:nvSpPr>
          <p:cNvPr id="2" name="Title 1"/>
          <p:cNvSpPr>
            <a:spLocks noGrp="1"/>
          </p:cNvSpPr>
          <p:nvPr>
            <p:ph type="title"/>
          </p:nvPr>
        </p:nvSpPr>
        <p:spPr>
          <a:xfrm>
            <a:off x="1065213" y="1233211"/>
            <a:ext cx="10515600" cy="1325563"/>
          </a:xfrm>
          <a:ln>
            <a:noFill/>
          </a:ln>
        </p:spPr>
        <p:txBody>
          <a:bodyPr/>
          <a:lstStyle>
            <a:lvl1pPr>
              <a:defRPr lang="en-US" sz="3600" kern="1200" dirty="0">
                <a:solidFill>
                  <a:schemeClr val="bg1"/>
                </a:solidFill>
                <a:latin typeface="Avenir Black"/>
                <a:ea typeface="Avenir Book" charset="0"/>
                <a:cs typeface="Avenir Black"/>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a:solidFill>
                  <a:schemeClr val="bg1">
                    <a:lumMod val="50000"/>
                  </a:schemeClr>
                </a:solidFill>
              </a:defRPr>
            </a:lvl1pPr>
          </a:lstStyle>
          <a:p>
            <a:fld id="{03666B0E-BF06-4410-82A7-1B61C563CD6E}"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925163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7_Title 1 Left Column 2 Stack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1"/>
            </a:lvl1pPr>
          </a:lstStyle>
          <a:p>
            <a:r>
              <a:rPr lang="en-US"/>
              <a:t>Click to edit Master title style</a:t>
            </a:r>
          </a:p>
        </p:txBody>
      </p:sp>
      <p:sp>
        <p:nvSpPr>
          <p:cNvPr id="11" name="Content Placeholder 2"/>
          <p:cNvSpPr>
            <a:spLocks noGrp="1"/>
          </p:cNvSpPr>
          <p:nvPr>
            <p:ph idx="1"/>
          </p:nvPr>
        </p:nvSpPr>
        <p:spPr>
          <a:xfrm>
            <a:off x="352996" y="953477"/>
            <a:ext cx="5588000" cy="492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p:cNvSpPr>
            <a:spLocks noGrp="1"/>
          </p:cNvSpPr>
          <p:nvPr>
            <p:ph idx="10"/>
          </p:nvPr>
        </p:nvSpPr>
        <p:spPr>
          <a:xfrm>
            <a:off x="6127273" y="953478"/>
            <a:ext cx="5673970" cy="24755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p:cNvSpPr>
            <a:spLocks noGrp="1"/>
          </p:cNvSpPr>
          <p:nvPr>
            <p:ph idx="12"/>
          </p:nvPr>
        </p:nvSpPr>
        <p:spPr>
          <a:xfrm>
            <a:off x="6127273" y="3526703"/>
            <a:ext cx="5673970" cy="23543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087042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10" Type="http://schemas.openxmlformats.org/officeDocument/2006/relationships/image" Target="../media/image1.jpeg"/><Relationship Id="rId4" Type="http://schemas.openxmlformats.org/officeDocument/2006/relationships/slideLayout" Target="../slideLayouts/slideLayout32.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9" Type="http://schemas.openxmlformats.org/officeDocument/2006/relationships/slideLayout" Target="../slideLayouts/slideLayout75.xml"/><Relationship Id="rId21" Type="http://schemas.openxmlformats.org/officeDocument/2006/relationships/slideLayout" Target="../slideLayouts/slideLayout57.xml"/><Relationship Id="rId34" Type="http://schemas.openxmlformats.org/officeDocument/2006/relationships/slideLayout" Target="../slideLayouts/slideLayout70.xml"/><Relationship Id="rId42" Type="http://schemas.openxmlformats.org/officeDocument/2006/relationships/slideLayout" Target="../slideLayouts/slideLayout78.xml"/><Relationship Id="rId47" Type="http://schemas.openxmlformats.org/officeDocument/2006/relationships/slideLayout" Target="../slideLayouts/slideLayout83.xml"/><Relationship Id="rId50" Type="http://schemas.openxmlformats.org/officeDocument/2006/relationships/slideLayout" Target="../slideLayouts/slideLayout86.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9" Type="http://schemas.openxmlformats.org/officeDocument/2006/relationships/slideLayout" Target="../slideLayouts/slideLayout65.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slideLayout" Target="../slideLayouts/slideLayout68.xml"/><Relationship Id="rId37" Type="http://schemas.openxmlformats.org/officeDocument/2006/relationships/slideLayout" Target="../slideLayouts/slideLayout73.xml"/><Relationship Id="rId40" Type="http://schemas.openxmlformats.org/officeDocument/2006/relationships/slideLayout" Target="../slideLayouts/slideLayout76.xml"/><Relationship Id="rId45" Type="http://schemas.openxmlformats.org/officeDocument/2006/relationships/slideLayout" Target="../slideLayouts/slideLayout81.xml"/><Relationship Id="rId53" Type="http://schemas.openxmlformats.org/officeDocument/2006/relationships/theme" Target="../theme/theme5.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31" Type="http://schemas.openxmlformats.org/officeDocument/2006/relationships/slideLayout" Target="../slideLayouts/slideLayout67.xml"/><Relationship Id="rId44" Type="http://schemas.openxmlformats.org/officeDocument/2006/relationships/slideLayout" Target="../slideLayouts/slideLayout80.xml"/><Relationship Id="rId52" Type="http://schemas.openxmlformats.org/officeDocument/2006/relationships/slideLayout" Target="../slideLayouts/slideLayout88.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 Id="rId35" Type="http://schemas.openxmlformats.org/officeDocument/2006/relationships/slideLayout" Target="../slideLayouts/slideLayout71.xml"/><Relationship Id="rId43" Type="http://schemas.openxmlformats.org/officeDocument/2006/relationships/slideLayout" Target="../slideLayouts/slideLayout79.xml"/><Relationship Id="rId48" Type="http://schemas.openxmlformats.org/officeDocument/2006/relationships/slideLayout" Target="../slideLayouts/slideLayout84.xml"/><Relationship Id="rId8" Type="http://schemas.openxmlformats.org/officeDocument/2006/relationships/slideLayout" Target="../slideLayouts/slideLayout44.xml"/><Relationship Id="rId51" Type="http://schemas.openxmlformats.org/officeDocument/2006/relationships/slideLayout" Target="../slideLayouts/slideLayout87.xml"/><Relationship Id="rId3" Type="http://schemas.openxmlformats.org/officeDocument/2006/relationships/slideLayout" Target="../slideLayouts/slideLayout39.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33" Type="http://schemas.openxmlformats.org/officeDocument/2006/relationships/slideLayout" Target="../slideLayouts/slideLayout69.xml"/><Relationship Id="rId38" Type="http://schemas.openxmlformats.org/officeDocument/2006/relationships/slideLayout" Target="../slideLayouts/slideLayout74.xml"/><Relationship Id="rId46" Type="http://schemas.openxmlformats.org/officeDocument/2006/relationships/slideLayout" Target="../slideLayouts/slideLayout82.xml"/><Relationship Id="rId20" Type="http://schemas.openxmlformats.org/officeDocument/2006/relationships/slideLayout" Target="../slideLayouts/slideLayout56.xml"/><Relationship Id="rId41" Type="http://schemas.openxmlformats.org/officeDocument/2006/relationships/slideLayout" Target="../slideLayouts/slideLayout77.xml"/><Relationship Id="rId54" Type="http://schemas.openxmlformats.org/officeDocument/2006/relationships/image" Target="../media/image2.png"/><Relationship Id="rId1" Type="http://schemas.openxmlformats.org/officeDocument/2006/relationships/slideLayout" Target="../slideLayouts/slideLayout37.xml"/><Relationship Id="rId6" Type="http://schemas.openxmlformats.org/officeDocument/2006/relationships/slideLayout" Target="../slideLayouts/slideLayout42.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36" Type="http://schemas.openxmlformats.org/officeDocument/2006/relationships/slideLayout" Target="../slideLayouts/slideLayout72.xml"/><Relationship Id="rId49"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54794" y="153988"/>
            <a:ext cx="11442095" cy="677862"/>
          </a:xfrm>
          <a:prstGeom prst="rect">
            <a:avLst/>
          </a:prstGeom>
          <a:noFill/>
          <a:ln w="9525">
            <a:noFill/>
            <a:miter lim="800000"/>
            <a:headEnd/>
            <a:tailEnd/>
          </a:ln>
        </p:spPr>
        <p:txBody>
          <a:bodyPr vert="horz" wrap="square" lIns="82058" tIns="41029" rIns="82058" bIns="41029"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372937" y="922338"/>
            <a:ext cx="11456206" cy="4953000"/>
          </a:xfrm>
          <a:prstGeom prst="rect">
            <a:avLst/>
          </a:prstGeom>
          <a:noFill/>
          <a:ln w="9525">
            <a:noFill/>
            <a:miter lim="800000"/>
            <a:headEnd/>
            <a:tailEnd/>
          </a:ln>
        </p:spPr>
        <p:txBody>
          <a:bodyPr vert="horz" wrap="square" lIns="82058" tIns="41029" rIns="82058" bIns="410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sldNum" sz="quarter" idx="4"/>
          </p:nvPr>
        </p:nvSpPr>
        <p:spPr bwMode="auto">
          <a:xfrm>
            <a:off x="11548938" y="6510343"/>
            <a:ext cx="453571" cy="217487"/>
          </a:xfrm>
          <a:prstGeom prst="rect">
            <a:avLst/>
          </a:prstGeom>
          <a:noFill/>
          <a:ln w="9525">
            <a:noFill/>
            <a:miter lim="800000"/>
            <a:headEnd/>
            <a:tailEnd/>
          </a:ln>
          <a:effectLst/>
        </p:spPr>
        <p:txBody>
          <a:bodyPr vert="horz" wrap="square" lIns="82058" tIns="41029" rIns="82058" bIns="41029" numCol="1" anchor="t" anchorCtr="0" compatLnSpc="1">
            <a:prstTxWarp prst="textNoShape">
              <a:avLst/>
            </a:prstTxWarp>
          </a:bodyPr>
          <a:lstStyle>
            <a:lvl1pPr algn="r" eaLnBrk="0" hangingPunct="0">
              <a:defRPr sz="1524" b="1">
                <a:solidFill>
                  <a:schemeClr val="bg1"/>
                </a:solidFill>
                <a:latin typeface="Calibri" pitchFamily="-110" charset="0"/>
                <a:ea typeface="ＭＳ Ｐゴシック" pitchFamily="-110" charset="-128"/>
                <a:cs typeface="Arial" charset="0"/>
              </a:defRPr>
            </a:lvl1pPr>
          </a:lstStyle>
          <a:p>
            <a:pPr>
              <a:defRPr/>
            </a:pPr>
            <a:fld id="{8B0A6109-4D4E-4057-97BB-2151E4710A5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36" r:id="rId5"/>
    <p:sldLayoutId id="2147484037" r:id="rId6"/>
    <p:sldLayoutId id="2147484079" r:id="rId7"/>
    <p:sldLayoutId id="2147484080" r:id="rId8"/>
    <p:sldLayoutId id="2147484081" r:id="rId9"/>
    <p:sldLayoutId id="2147484082" r:id="rId10"/>
    <p:sldLayoutId id="2147484083" r:id="rId11"/>
  </p:sldLayoutIdLst>
  <p:hf hdr="0" ftr="0" dt="0"/>
  <p:txStyles>
    <p:titleStyle>
      <a:lvl1pPr algn="l" defTabSz="1042173" rtl="0" eaLnBrk="0" fontAlgn="base" hangingPunct="0">
        <a:spcBef>
          <a:spcPct val="0"/>
        </a:spcBef>
        <a:spcAft>
          <a:spcPct val="0"/>
        </a:spcAft>
        <a:defRPr sz="3809" b="1">
          <a:solidFill>
            <a:srgbClr val="3A6F8F"/>
          </a:solidFill>
          <a:latin typeface="Calibri"/>
          <a:ea typeface="ＭＳ Ｐゴシック" pitchFamily="34" charset="-128"/>
          <a:cs typeface="Calibri"/>
        </a:defRPr>
      </a:lvl1pPr>
      <a:lvl2pPr algn="l" defTabSz="1042173" rtl="0" eaLnBrk="0" fontAlgn="base" hangingPunct="0">
        <a:spcBef>
          <a:spcPct val="0"/>
        </a:spcBef>
        <a:spcAft>
          <a:spcPct val="0"/>
        </a:spcAft>
        <a:defRPr sz="3809" b="1">
          <a:solidFill>
            <a:srgbClr val="3A6F8F"/>
          </a:solidFill>
          <a:latin typeface="Calibri" pitchFamily="-110" charset="0"/>
          <a:ea typeface="ＭＳ Ｐゴシック" pitchFamily="34" charset="-128"/>
          <a:cs typeface="Calibri" pitchFamily="-110" charset="0"/>
        </a:defRPr>
      </a:lvl2pPr>
      <a:lvl3pPr algn="l" defTabSz="1042173" rtl="0" eaLnBrk="0" fontAlgn="base" hangingPunct="0">
        <a:spcBef>
          <a:spcPct val="0"/>
        </a:spcBef>
        <a:spcAft>
          <a:spcPct val="0"/>
        </a:spcAft>
        <a:defRPr sz="3809" b="1">
          <a:solidFill>
            <a:srgbClr val="3A6F8F"/>
          </a:solidFill>
          <a:latin typeface="Calibri" pitchFamily="-110" charset="0"/>
          <a:ea typeface="ＭＳ Ｐゴシック" pitchFamily="34" charset="-128"/>
          <a:cs typeface="Calibri" pitchFamily="-110" charset="0"/>
        </a:defRPr>
      </a:lvl3pPr>
      <a:lvl4pPr algn="l" defTabSz="1042173" rtl="0" eaLnBrk="0" fontAlgn="base" hangingPunct="0">
        <a:spcBef>
          <a:spcPct val="0"/>
        </a:spcBef>
        <a:spcAft>
          <a:spcPct val="0"/>
        </a:spcAft>
        <a:defRPr sz="3809" b="1">
          <a:solidFill>
            <a:srgbClr val="3A6F8F"/>
          </a:solidFill>
          <a:latin typeface="Calibri" pitchFamily="-110" charset="0"/>
          <a:ea typeface="ＭＳ Ｐゴシック" pitchFamily="34" charset="-128"/>
          <a:cs typeface="Calibri" pitchFamily="-110" charset="0"/>
        </a:defRPr>
      </a:lvl4pPr>
      <a:lvl5pPr algn="l" defTabSz="1042173" rtl="0" eaLnBrk="0" fontAlgn="base" hangingPunct="0">
        <a:spcBef>
          <a:spcPct val="0"/>
        </a:spcBef>
        <a:spcAft>
          <a:spcPct val="0"/>
        </a:spcAft>
        <a:defRPr sz="3809" b="1">
          <a:solidFill>
            <a:srgbClr val="3A6F8F"/>
          </a:solidFill>
          <a:latin typeface="Calibri" pitchFamily="-110" charset="0"/>
          <a:ea typeface="ＭＳ Ｐゴシック" pitchFamily="34" charset="-128"/>
          <a:cs typeface="Calibri" pitchFamily="-110" charset="0"/>
        </a:defRPr>
      </a:lvl5pPr>
      <a:lvl6pPr marL="580553" algn="l" defTabSz="1042173" rtl="0" eaLnBrk="0" fontAlgn="base" hangingPunct="0">
        <a:spcBef>
          <a:spcPct val="0"/>
        </a:spcBef>
        <a:spcAft>
          <a:spcPct val="0"/>
        </a:spcAft>
        <a:defRPr b="1">
          <a:solidFill>
            <a:srgbClr val="3A6F8F"/>
          </a:solidFill>
          <a:latin typeface="News Gothic" pitchFamily="34" charset="0"/>
        </a:defRPr>
      </a:lvl6pPr>
      <a:lvl7pPr marL="1161105" algn="l" defTabSz="1042173" rtl="0" eaLnBrk="0" fontAlgn="base" hangingPunct="0">
        <a:spcBef>
          <a:spcPct val="0"/>
        </a:spcBef>
        <a:spcAft>
          <a:spcPct val="0"/>
        </a:spcAft>
        <a:defRPr b="1">
          <a:solidFill>
            <a:srgbClr val="3A6F8F"/>
          </a:solidFill>
          <a:latin typeface="News Gothic" pitchFamily="34" charset="0"/>
        </a:defRPr>
      </a:lvl7pPr>
      <a:lvl8pPr marL="1741658" algn="l" defTabSz="1042173" rtl="0" eaLnBrk="0" fontAlgn="base" hangingPunct="0">
        <a:spcBef>
          <a:spcPct val="0"/>
        </a:spcBef>
        <a:spcAft>
          <a:spcPct val="0"/>
        </a:spcAft>
        <a:defRPr b="1">
          <a:solidFill>
            <a:srgbClr val="3A6F8F"/>
          </a:solidFill>
          <a:latin typeface="News Gothic" pitchFamily="34" charset="0"/>
        </a:defRPr>
      </a:lvl8pPr>
      <a:lvl9pPr marL="2322210" algn="l" defTabSz="1042173" rtl="0" eaLnBrk="0" fontAlgn="base" hangingPunct="0">
        <a:spcBef>
          <a:spcPct val="0"/>
        </a:spcBef>
        <a:spcAft>
          <a:spcPct val="0"/>
        </a:spcAft>
        <a:defRPr b="1">
          <a:solidFill>
            <a:srgbClr val="3A6F8F"/>
          </a:solidFill>
          <a:latin typeface="News Gothic" pitchFamily="34" charset="0"/>
        </a:defRPr>
      </a:lvl9pPr>
    </p:titleStyle>
    <p:bodyStyle>
      <a:lvl1pPr marL="290276" indent="-290276" algn="l" defTabSz="1042173" rtl="0" eaLnBrk="0" fontAlgn="base" hangingPunct="0">
        <a:spcBef>
          <a:spcPct val="20000"/>
        </a:spcBef>
        <a:spcAft>
          <a:spcPct val="0"/>
        </a:spcAft>
        <a:buSzPct val="100000"/>
        <a:buFont typeface="Arial" pitchFamily="34" charset="0"/>
        <a:buChar char="•"/>
        <a:defRPr sz="2794">
          <a:solidFill>
            <a:srgbClr val="000000"/>
          </a:solidFill>
          <a:latin typeface="Calibri"/>
          <a:ea typeface="ＭＳ Ｐゴシック" pitchFamily="34" charset="-128"/>
          <a:cs typeface="Calibri"/>
        </a:defRPr>
      </a:lvl1pPr>
      <a:lvl2pPr marL="731739" indent="-290276" algn="l" defTabSz="1042173" rtl="0" eaLnBrk="0" fontAlgn="base" hangingPunct="0">
        <a:spcBef>
          <a:spcPct val="20000"/>
        </a:spcBef>
        <a:spcAft>
          <a:spcPct val="0"/>
        </a:spcAft>
        <a:buClr>
          <a:schemeClr val="tx1"/>
        </a:buClr>
        <a:buFont typeface="Lucida Grande" pitchFamily="-110" charset="0"/>
        <a:buChar char="-"/>
        <a:defRPr sz="2794">
          <a:solidFill>
            <a:schemeClr val="tx1"/>
          </a:solidFill>
          <a:latin typeface="Calibri"/>
          <a:ea typeface="ＭＳ Ｐゴシック" pitchFamily="34" charset="-128"/>
          <a:cs typeface="Calibri"/>
        </a:defRPr>
      </a:lvl2pPr>
      <a:lvl3pPr marL="1161105" indent="-290276" algn="l" defTabSz="1042173" rtl="0" eaLnBrk="0" fontAlgn="base" hangingPunct="0">
        <a:spcBef>
          <a:spcPct val="20000"/>
        </a:spcBef>
        <a:spcAft>
          <a:spcPct val="0"/>
        </a:spcAft>
        <a:buClr>
          <a:schemeClr val="tx1"/>
        </a:buClr>
        <a:buChar char="•"/>
        <a:defRPr sz="2794">
          <a:solidFill>
            <a:schemeClr val="tx1"/>
          </a:solidFill>
          <a:latin typeface="Calibri"/>
          <a:ea typeface="ＭＳ Ｐゴシック" pitchFamily="34" charset="-128"/>
          <a:cs typeface="Calibri"/>
        </a:defRPr>
      </a:lvl3pPr>
      <a:lvl4pPr marL="1602568" indent="-290276" algn="l" defTabSz="1042173" rtl="0" eaLnBrk="0" fontAlgn="base" hangingPunct="0">
        <a:spcBef>
          <a:spcPct val="20000"/>
        </a:spcBef>
        <a:spcAft>
          <a:spcPct val="0"/>
        </a:spcAft>
        <a:buClr>
          <a:schemeClr val="tx1"/>
        </a:buClr>
        <a:buFont typeface="Lucida Grande" pitchFamily="-110" charset="0"/>
        <a:buChar char="-"/>
        <a:defRPr sz="2794">
          <a:solidFill>
            <a:schemeClr val="tx1"/>
          </a:solidFill>
          <a:latin typeface="Calibri"/>
          <a:ea typeface="ＭＳ Ｐゴシック" pitchFamily="34" charset="-128"/>
          <a:cs typeface="Calibri"/>
        </a:defRPr>
      </a:lvl4pPr>
      <a:lvl5pPr marL="2031934" indent="-290276" algn="l" defTabSz="1042173" rtl="0" eaLnBrk="0" fontAlgn="base" hangingPunct="0">
        <a:spcBef>
          <a:spcPct val="20000"/>
        </a:spcBef>
        <a:spcAft>
          <a:spcPct val="0"/>
        </a:spcAft>
        <a:buClr>
          <a:schemeClr val="tx1"/>
        </a:buClr>
        <a:buChar char="•"/>
        <a:defRPr sz="2794">
          <a:solidFill>
            <a:schemeClr val="tx1"/>
          </a:solidFill>
          <a:latin typeface="Calibri"/>
          <a:ea typeface="ＭＳ Ｐゴシック" pitchFamily="34" charset="-128"/>
          <a:cs typeface="Calibri"/>
        </a:defRPr>
      </a:lvl5pPr>
      <a:lvl6pPr marL="2924937" indent="-260040" algn="l" defTabSz="1042173" rtl="0" eaLnBrk="0" fontAlgn="base" hangingPunct="0">
        <a:spcBef>
          <a:spcPct val="20000"/>
        </a:spcBef>
        <a:spcAft>
          <a:spcPct val="0"/>
        </a:spcAft>
        <a:buClr>
          <a:schemeClr val="tx1"/>
        </a:buClr>
        <a:buChar char="•"/>
        <a:defRPr sz="1778">
          <a:solidFill>
            <a:schemeClr val="tx1"/>
          </a:solidFill>
          <a:latin typeface="+mn-lt"/>
          <a:ea typeface="ＭＳ Ｐゴシック" pitchFamily="34" charset="-128"/>
        </a:defRPr>
      </a:lvl6pPr>
      <a:lvl7pPr marL="3505490" indent="-260040" algn="l" defTabSz="1042173" rtl="0" eaLnBrk="0" fontAlgn="base" hangingPunct="0">
        <a:spcBef>
          <a:spcPct val="20000"/>
        </a:spcBef>
        <a:spcAft>
          <a:spcPct val="0"/>
        </a:spcAft>
        <a:buClr>
          <a:schemeClr val="tx1"/>
        </a:buClr>
        <a:buChar char="•"/>
        <a:defRPr sz="1778">
          <a:solidFill>
            <a:schemeClr val="tx1"/>
          </a:solidFill>
          <a:latin typeface="+mn-lt"/>
          <a:ea typeface="ＭＳ Ｐゴシック" pitchFamily="34" charset="-128"/>
        </a:defRPr>
      </a:lvl7pPr>
      <a:lvl8pPr marL="4086042" indent="-260040" algn="l" defTabSz="1042173" rtl="0" eaLnBrk="0" fontAlgn="base" hangingPunct="0">
        <a:spcBef>
          <a:spcPct val="20000"/>
        </a:spcBef>
        <a:spcAft>
          <a:spcPct val="0"/>
        </a:spcAft>
        <a:buClr>
          <a:schemeClr val="tx1"/>
        </a:buClr>
        <a:buChar char="•"/>
        <a:defRPr sz="1778">
          <a:solidFill>
            <a:schemeClr val="tx1"/>
          </a:solidFill>
          <a:latin typeface="+mn-lt"/>
          <a:ea typeface="ＭＳ Ｐゴシック" pitchFamily="34" charset="-128"/>
        </a:defRPr>
      </a:lvl8pPr>
      <a:lvl9pPr marL="4666595" indent="-260040" algn="l" defTabSz="1042173" rtl="0" eaLnBrk="0" fontAlgn="base" hangingPunct="0">
        <a:spcBef>
          <a:spcPct val="20000"/>
        </a:spcBef>
        <a:spcAft>
          <a:spcPct val="0"/>
        </a:spcAft>
        <a:buClr>
          <a:schemeClr val="tx1"/>
        </a:buClr>
        <a:buChar char="•"/>
        <a:defRPr sz="1778">
          <a:solidFill>
            <a:schemeClr val="tx1"/>
          </a:solidFill>
          <a:latin typeface="+mn-lt"/>
          <a:ea typeface="ＭＳ Ｐゴシック" pitchFamily="34" charset="-128"/>
        </a:defRPr>
      </a:lvl9pPr>
    </p:bodyStyle>
    <p:otherStyle>
      <a:defPPr>
        <a:defRPr lang="en-US"/>
      </a:defPPr>
      <a:lvl1pPr marL="0" algn="l" defTabSz="580553" rtl="0" eaLnBrk="1" latinLnBrk="0" hangingPunct="1">
        <a:defRPr sz="2286" kern="1200">
          <a:solidFill>
            <a:schemeClr val="tx1"/>
          </a:solidFill>
          <a:latin typeface="+mn-lt"/>
          <a:ea typeface="+mn-ea"/>
          <a:cs typeface="+mn-cs"/>
        </a:defRPr>
      </a:lvl1pPr>
      <a:lvl2pPr marL="580553" algn="l" defTabSz="580553" rtl="0" eaLnBrk="1" latinLnBrk="0" hangingPunct="1">
        <a:defRPr sz="2286" kern="1200">
          <a:solidFill>
            <a:schemeClr val="tx1"/>
          </a:solidFill>
          <a:latin typeface="+mn-lt"/>
          <a:ea typeface="+mn-ea"/>
          <a:cs typeface="+mn-cs"/>
        </a:defRPr>
      </a:lvl2pPr>
      <a:lvl3pPr marL="1161105" algn="l" defTabSz="580553" rtl="0" eaLnBrk="1" latinLnBrk="0" hangingPunct="1">
        <a:defRPr sz="2286" kern="1200">
          <a:solidFill>
            <a:schemeClr val="tx1"/>
          </a:solidFill>
          <a:latin typeface="+mn-lt"/>
          <a:ea typeface="+mn-ea"/>
          <a:cs typeface="+mn-cs"/>
        </a:defRPr>
      </a:lvl3pPr>
      <a:lvl4pPr marL="1741658" algn="l" defTabSz="580553" rtl="0" eaLnBrk="1" latinLnBrk="0" hangingPunct="1">
        <a:defRPr sz="2286" kern="1200">
          <a:solidFill>
            <a:schemeClr val="tx1"/>
          </a:solidFill>
          <a:latin typeface="+mn-lt"/>
          <a:ea typeface="+mn-ea"/>
          <a:cs typeface="+mn-cs"/>
        </a:defRPr>
      </a:lvl4pPr>
      <a:lvl5pPr marL="2322210" algn="l" defTabSz="580553" rtl="0" eaLnBrk="1" latinLnBrk="0" hangingPunct="1">
        <a:defRPr sz="2286" kern="1200">
          <a:solidFill>
            <a:schemeClr val="tx1"/>
          </a:solidFill>
          <a:latin typeface="+mn-lt"/>
          <a:ea typeface="+mn-ea"/>
          <a:cs typeface="+mn-cs"/>
        </a:defRPr>
      </a:lvl5pPr>
      <a:lvl6pPr marL="2902763" algn="l" defTabSz="580553" rtl="0" eaLnBrk="1" latinLnBrk="0" hangingPunct="1">
        <a:defRPr sz="2286" kern="1200">
          <a:solidFill>
            <a:schemeClr val="tx1"/>
          </a:solidFill>
          <a:latin typeface="+mn-lt"/>
          <a:ea typeface="+mn-ea"/>
          <a:cs typeface="+mn-cs"/>
        </a:defRPr>
      </a:lvl6pPr>
      <a:lvl7pPr marL="3483315" algn="l" defTabSz="580553" rtl="0" eaLnBrk="1" latinLnBrk="0" hangingPunct="1">
        <a:defRPr sz="2286" kern="1200">
          <a:solidFill>
            <a:schemeClr val="tx1"/>
          </a:solidFill>
          <a:latin typeface="+mn-lt"/>
          <a:ea typeface="+mn-ea"/>
          <a:cs typeface="+mn-cs"/>
        </a:defRPr>
      </a:lvl7pPr>
      <a:lvl8pPr marL="4063868" algn="l" defTabSz="580553" rtl="0" eaLnBrk="1" latinLnBrk="0" hangingPunct="1">
        <a:defRPr sz="2286" kern="1200">
          <a:solidFill>
            <a:schemeClr val="tx1"/>
          </a:solidFill>
          <a:latin typeface="+mn-lt"/>
          <a:ea typeface="+mn-ea"/>
          <a:cs typeface="+mn-cs"/>
        </a:defRPr>
      </a:lvl8pPr>
      <a:lvl9pPr marL="4644420" algn="l" defTabSz="580553" rtl="0" eaLnBrk="1" latinLnBrk="0" hangingPunct="1">
        <a:defRPr sz="2286"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8796" y="274638"/>
            <a:ext cx="10974414"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608796" y="1600205"/>
            <a:ext cx="10974414"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8796" y="6356355"/>
            <a:ext cx="2846414" cy="365125"/>
          </a:xfrm>
          <a:prstGeom prst="rect">
            <a:avLst/>
          </a:prstGeom>
        </p:spPr>
        <p:txBody>
          <a:bodyPr vert="horz" lIns="91440" tIns="45720" rIns="91440" bIns="45720" rtlCol="0" anchor="ctr"/>
          <a:lstStyle>
            <a:lvl1pPr algn="l">
              <a:defRPr sz="1524">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4164796" y="6356355"/>
            <a:ext cx="3862414" cy="365125"/>
          </a:xfrm>
          <a:prstGeom prst="rect">
            <a:avLst/>
          </a:prstGeom>
        </p:spPr>
        <p:txBody>
          <a:bodyPr vert="horz" lIns="91440" tIns="45720" rIns="91440" bIns="45720" rtlCol="0" anchor="ctr"/>
          <a:lstStyle>
            <a:lvl1pPr algn="ctr">
              <a:defRPr sz="1524">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736796" y="6356355"/>
            <a:ext cx="2846414" cy="365125"/>
          </a:xfrm>
          <a:prstGeom prst="rect">
            <a:avLst/>
          </a:prstGeom>
        </p:spPr>
        <p:txBody>
          <a:bodyPr vert="horz" lIns="91440" tIns="45720" rIns="91440" bIns="45720" rtlCol="0" anchor="ctr"/>
          <a:lstStyle>
            <a:lvl1pPr algn="r">
              <a:defRPr sz="1524">
                <a:solidFill>
                  <a:schemeClr val="tx1">
                    <a:tint val="75000"/>
                  </a:schemeClr>
                </a:solidFill>
              </a:defRPr>
            </a:lvl1pPr>
          </a:lstStyle>
          <a:p>
            <a:pPr>
              <a:defRPr/>
            </a:pPr>
            <a:fld id="{0E5031EA-5544-46E5-9115-F709F19C598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Lst>
  <p:hf hdr="0" ftr="0" dt="0"/>
  <p:txStyles>
    <p:titleStyle>
      <a:lvl1pPr algn="ctr" rtl="0" eaLnBrk="0" fontAlgn="base" hangingPunct="0">
        <a:spcBef>
          <a:spcPct val="0"/>
        </a:spcBef>
        <a:spcAft>
          <a:spcPct val="0"/>
        </a:spcAft>
        <a:defRPr sz="5587" kern="1200">
          <a:solidFill>
            <a:schemeClr val="tx1"/>
          </a:solidFill>
          <a:latin typeface="+mj-lt"/>
          <a:ea typeface="+mj-ea"/>
          <a:cs typeface="+mj-cs"/>
        </a:defRPr>
      </a:lvl1pPr>
      <a:lvl2pPr algn="ctr" rtl="0" eaLnBrk="0" fontAlgn="base" hangingPunct="0">
        <a:spcBef>
          <a:spcPct val="0"/>
        </a:spcBef>
        <a:spcAft>
          <a:spcPct val="0"/>
        </a:spcAft>
        <a:defRPr sz="5587">
          <a:solidFill>
            <a:schemeClr val="tx1"/>
          </a:solidFill>
          <a:latin typeface="Calibri" pitchFamily="34" charset="0"/>
        </a:defRPr>
      </a:lvl2pPr>
      <a:lvl3pPr algn="ctr" rtl="0" eaLnBrk="0" fontAlgn="base" hangingPunct="0">
        <a:spcBef>
          <a:spcPct val="0"/>
        </a:spcBef>
        <a:spcAft>
          <a:spcPct val="0"/>
        </a:spcAft>
        <a:defRPr sz="5587">
          <a:solidFill>
            <a:schemeClr val="tx1"/>
          </a:solidFill>
          <a:latin typeface="Calibri" pitchFamily="34" charset="0"/>
        </a:defRPr>
      </a:lvl3pPr>
      <a:lvl4pPr algn="ctr" rtl="0" eaLnBrk="0" fontAlgn="base" hangingPunct="0">
        <a:spcBef>
          <a:spcPct val="0"/>
        </a:spcBef>
        <a:spcAft>
          <a:spcPct val="0"/>
        </a:spcAft>
        <a:defRPr sz="5587">
          <a:solidFill>
            <a:schemeClr val="tx1"/>
          </a:solidFill>
          <a:latin typeface="Calibri" pitchFamily="34" charset="0"/>
        </a:defRPr>
      </a:lvl4pPr>
      <a:lvl5pPr algn="ctr" rtl="0" eaLnBrk="0" fontAlgn="base" hangingPunct="0">
        <a:spcBef>
          <a:spcPct val="0"/>
        </a:spcBef>
        <a:spcAft>
          <a:spcPct val="0"/>
        </a:spcAft>
        <a:defRPr sz="5587">
          <a:solidFill>
            <a:schemeClr val="tx1"/>
          </a:solidFill>
          <a:latin typeface="Calibri" pitchFamily="34" charset="0"/>
        </a:defRPr>
      </a:lvl5pPr>
      <a:lvl6pPr marL="580553" algn="ctr" rtl="0" fontAlgn="base">
        <a:spcBef>
          <a:spcPct val="0"/>
        </a:spcBef>
        <a:spcAft>
          <a:spcPct val="0"/>
        </a:spcAft>
        <a:defRPr sz="5587">
          <a:solidFill>
            <a:schemeClr val="tx1"/>
          </a:solidFill>
          <a:latin typeface="Calibri" pitchFamily="34" charset="0"/>
        </a:defRPr>
      </a:lvl6pPr>
      <a:lvl7pPr marL="1161105" algn="ctr" rtl="0" fontAlgn="base">
        <a:spcBef>
          <a:spcPct val="0"/>
        </a:spcBef>
        <a:spcAft>
          <a:spcPct val="0"/>
        </a:spcAft>
        <a:defRPr sz="5587">
          <a:solidFill>
            <a:schemeClr val="tx1"/>
          </a:solidFill>
          <a:latin typeface="Calibri" pitchFamily="34" charset="0"/>
        </a:defRPr>
      </a:lvl7pPr>
      <a:lvl8pPr marL="1741658" algn="ctr" rtl="0" fontAlgn="base">
        <a:spcBef>
          <a:spcPct val="0"/>
        </a:spcBef>
        <a:spcAft>
          <a:spcPct val="0"/>
        </a:spcAft>
        <a:defRPr sz="5587">
          <a:solidFill>
            <a:schemeClr val="tx1"/>
          </a:solidFill>
          <a:latin typeface="Calibri" pitchFamily="34" charset="0"/>
        </a:defRPr>
      </a:lvl8pPr>
      <a:lvl9pPr marL="2322210" algn="ctr" rtl="0" fontAlgn="base">
        <a:spcBef>
          <a:spcPct val="0"/>
        </a:spcBef>
        <a:spcAft>
          <a:spcPct val="0"/>
        </a:spcAft>
        <a:defRPr sz="5587">
          <a:solidFill>
            <a:schemeClr val="tx1"/>
          </a:solidFill>
          <a:latin typeface="Calibri" pitchFamily="34" charset="0"/>
        </a:defRPr>
      </a:lvl9pPr>
    </p:titleStyle>
    <p:bodyStyle>
      <a:lvl1pPr marL="435414" indent="-435414" algn="l" rtl="0" eaLnBrk="0" fontAlgn="base" hangingPunct="0">
        <a:spcBef>
          <a:spcPct val="20000"/>
        </a:spcBef>
        <a:spcAft>
          <a:spcPct val="0"/>
        </a:spcAft>
        <a:buFont typeface="Arial" pitchFamily="34" charset="0"/>
        <a:buChar char="•"/>
        <a:defRPr sz="4063" kern="1200">
          <a:solidFill>
            <a:schemeClr val="tx1"/>
          </a:solidFill>
          <a:latin typeface="+mn-lt"/>
          <a:ea typeface="+mn-ea"/>
          <a:cs typeface="+mn-cs"/>
        </a:defRPr>
      </a:lvl1pPr>
      <a:lvl2pPr marL="943398" indent="-362845" algn="l" rtl="0" eaLnBrk="0" fontAlgn="base" hangingPunct="0">
        <a:spcBef>
          <a:spcPct val="20000"/>
        </a:spcBef>
        <a:spcAft>
          <a:spcPct val="0"/>
        </a:spcAft>
        <a:buFont typeface="Arial" pitchFamily="34" charset="0"/>
        <a:buChar char="–"/>
        <a:defRPr sz="3555" kern="1200">
          <a:solidFill>
            <a:schemeClr val="tx1"/>
          </a:solidFill>
          <a:latin typeface="+mn-lt"/>
          <a:ea typeface="+mn-ea"/>
          <a:cs typeface="+mn-cs"/>
        </a:defRPr>
      </a:lvl2pPr>
      <a:lvl3pPr marL="1451381" indent="-290276" algn="l" rtl="0" eaLnBrk="0" fontAlgn="base" hangingPunct="0">
        <a:spcBef>
          <a:spcPct val="20000"/>
        </a:spcBef>
        <a:spcAft>
          <a:spcPct val="0"/>
        </a:spcAft>
        <a:buFont typeface="Arial" pitchFamily="34" charset="0"/>
        <a:buChar char="•"/>
        <a:defRPr sz="3048" kern="1200">
          <a:solidFill>
            <a:schemeClr val="tx1"/>
          </a:solidFill>
          <a:latin typeface="+mn-lt"/>
          <a:ea typeface="+mn-ea"/>
          <a:cs typeface="+mn-cs"/>
        </a:defRPr>
      </a:lvl3pPr>
      <a:lvl4pPr marL="2031934" indent="-290276" algn="l" rtl="0" eaLnBrk="0" fontAlgn="base" hangingPunct="0">
        <a:spcBef>
          <a:spcPct val="20000"/>
        </a:spcBef>
        <a:spcAft>
          <a:spcPct val="0"/>
        </a:spcAft>
        <a:buFont typeface="Arial" pitchFamily="34" charset="0"/>
        <a:buChar char="–"/>
        <a:defRPr sz="2540" kern="1200">
          <a:solidFill>
            <a:schemeClr val="tx1"/>
          </a:solidFill>
          <a:latin typeface="+mn-lt"/>
          <a:ea typeface="+mn-ea"/>
          <a:cs typeface="+mn-cs"/>
        </a:defRPr>
      </a:lvl4pPr>
      <a:lvl5pPr marL="2612487" indent="-290276" algn="l" rtl="0" eaLnBrk="0" fontAlgn="base" hangingPunct="0">
        <a:spcBef>
          <a:spcPct val="20000"/>
        </a:spcBef>
        <a:spcAft>
          <a:spcPct val="0"/>
        </a:spcAft>
        <a:buFont typeface="Arial" pitchFamily="34" charset="0"/>
        <a:buChar char="»"/>
        <a:defRPr sz="2540" kern="1200">
          <a:solidFill>
            <a:schemeClr val="tx1"/>
          </a:solidFill>
          <a:latin typeface="+mn-lt"/>
          <a:ea typeface="+mn-ea"/>
          <a:cs typeface="+mn-cs"/>
        </a:defRPr>
      </a:lvl5pPr>
      <a:lvl6pPr marL="3193039" indent="-290276" algn="l" defTabSz="1161105" rtl="0" eaLnBrk="1" latinLnBrk="0" hangingPunct="1">
        <a:spcBef>
          <a:spcPct val="20000"/>
        </a:spcBef>
        <a:buFont typeface="Arial" pitchFamily="34" charset="0"/>
        <a:buChar char="•"/>
        <a:defRPr sz="2540" kern="1200">
          <a:solidFill>
            <a:schemeClr val="tx1"/>
          </a:solidFill>
          <a:latin typeface="+mn-lt"/>
          <a:ea typeface="+mn-ea"/>
          <a:cs typeface="+mn-cs"/>
        </a:defRPr>
      </a:lvl6pPr>
      <a:lvl7pPr marL="3773592" indent="-290276" algn="l" defTabSz="1161105" rtl="0" eaLnBrk="1" latinLnBrk="0" hangingPunct="1">
        <a:spcBef>
          <a:spcPct val="20000"/>
        </a:spcBef>
        <a:buFont typeface="Arial" pitchFamily="34" charset="0"/>
        <a:buChar char="•"/>
        <a:defRPr sz="2540" kern="1200">
          <a:solidFill>
            <a:schemeClr val="tx1"/>
          </a:solidFill>
          <a:latin typeface="+mn-lt"/>
          <a:ea typeface="+mn-ea"/>
          <a:cs typeface="+mn-cs"/>
        </a:defRPr>
      </a:lvl7pPr>
      <a:lvl8pPr marL="4354144" indent="-290276" algn="l" defTabSz="1161105" rtl="0" eaLnBrk="1" latinLnBrk="0" hangingPunct="1">
        <a:spcBef>
          <a:spcPct val="20000"/>
        </a:spcBef>
        <a:buFont typeface="Arial" pitchFamily="34" charset="0"/>
        <a:buChar char="•"/>
        <a:defRPr sz="2540" kern="1200">
          <a:solidFill>
            <a:schemeClr val="tx1"/>
          </a:solidFill>
          <a:latin typeface="+mn-lt"/>
          <a:ea typeface="+mn-ea"/>
          <a:cs typeface="+mn-cs"/>
        </a:defRPr>
      </a:lvl8pPr>
      <a:lvl9pPr marL="4934697" indent="-290276" algn="l" defTabSz="1161105" rtl="0" eaLnBrk="1" latinLnBrk="0" hangingPunct="1">
        <a:spcBef>
          <a:spcPct val="20000"/>
        </a:spcBef>
        <a:buFont typeface="Arial" pitchFamily="34" charset="0"/>
        <a:buChar char="•"/>
        <a:defRPr sz="2540" kern="1200">
          <a:solidFill>
            <a:schemeClr val="tx1"/>
          </a:solidFill>
          <a:latin typeface="+mn-lt"/>
          <a:ea typeface="+mn-ea"/>
          <a:cs typeface="+mn-cs"/>
        </a:defRPr>
      </a:lvl9pPr>
    </p:bodyStyle>
    <p:otherStyle>
      <a:defPPr>
        <a:defRPr lang="en-US"/>
      </a:defPPr>
      <a:lvl1pPr marL="0" algn="l" defTabSz="1161105" rtl="0" eaLnBrk="1" latinLnBrk="0" hangingPunct="1">
        <a:defRPr sz="2286" kern="1200">
          <a:solidFill>
            <a:schemeClr val="tx1"/>
          </a:solidFill>
          <a:latin typeface="+mn-lt"/>
          <a:ea typeface="+mn-ea"/>
          <a:cs typeface="+mn-cs"/>
        </a:defRPr>
      </a:lvl1pPr>
      <a:lvl2pPr marL="580553" algn="l" defTabSz="1161105" rtl="0" eaLnBrk="1" latinLnBrk="0" hangingPunct="1">
        <a:defRPr sz="2286" kern="1200">
          <a:solidFill>
            <a:schemeClr val="tx1"/>
          </a:solidFill>
          <a:latin typeface="+mn-lt"/>
          <a:ea typeface="+mn-ea"/>
          <a:cs typeface="+mn-cs"/>
        </a:defRPr>
      </a:lvl2pPr>
      <a:lvl3pPr marL="1161105" algn="l" defTabSz="1161105" rtl="0" eaLnBrk="1" latinLnBrk="0" hangingPunct="1">
        <a:defRPr sz="2286" kern="1200">
          <a:solidFill>
            <a:schemeClr val="tx1"/>
          </a:solidFill>
          <a:latin typeface="+mn-lt"/>
          <a:ea typeface="+mn-ea"/>
          <a:cs typeface="+mn-cs"/>
        </a:defRPr>
      </a:lvl3pPr>
      <a:lvl4pPr marL="1741658" algn="l" defTabSz="1161105" rtl="0" eaLnBrk="1" latinLnBrk="0" hangingPunct="1">
        <a:defRPr sz="2286" kern="1200">
          <a:solidFill>
            <a:schemeClr val="tx1"/>
          </a:solidFill>
          <a:latin typeface="+mn-lt"/>
          <a:ea typeface="+mn-ea"/>
          <a:cs typeface="+mn-cs"/>
        </a:defRPr>
      </a:lvl4pPr>
      <a:lvl5pPr marL="2322210" algn="l" defTabSz="1161105" rtl="0" eaLnBrk="1" latinLnBrk="0" hangingPunct="1">
        <a:defRPr sz="2286" kern="1200">
          <a:solidFill>
            <a:schemeClr val="tx1"/>
          </a:solidFill>
          <a:latin typeface="+mn-lt"/>
          <a:ea typeface="+mn-ea"/>
          <a:cs typeface="+mn-cs"/>
        </a:defRPr>
      </a:lvl5pPr>
      <a:lvl6pPr marL="2902763" algn="l" defTabSz="1161105" rtl="0" eaLnBrk="1" latinLnBrk="0" hangingPunct="1">
        <a:defRPr sz="2286" kern="1200">
          <a:solidFill>
            <a:schemeClr val="tx1"/>
          </a:solidFill>
          <a:latin typeface="+mn-lt"/>
          <a:ea typeface="+mn-ea"/>
          <a:cs typeface="+mn-cs"/>
        </a:defRPr>
      </a:lvl6pPr>
      <a:lvl7pPr marL="3483315" algn="l" defTabSz="1161105" rtl="0" eaLnBrk="1" latinLnBrk="0" hangingPunct="1">
        <a:defRPr sz="2286" kern="1200">
          <a:solidFill>
            <a:schemeClr val="tx1"/>
          </a:solidFill>
          <a:latin typeface="+mn-lt"/>
          <a:ea typeface="+mn-ea"/>
          <a:cs typeface="+mn-cs"/>
        </a:defRPr>
      </a:lvl7pPr>
      <a:lvl8pPr marL="4063868" algn="l" defTabSz="1161105" rtl="0" eaLnBrk="1" latinLnBrk="0" hangingPunct="1">
        <a:defRPr sz="2286" kern="1200">
          <a:solidFill>
            <a:schemeClr val="tx1"/>
          </a:solidFill>
          <a:latin typeface="+mn-lt"/>
          <a:ea typeface="+mn-ea"/>
          <a:cs typeface="+mn-cs"/>
        </a:defRPr>
      </a:lvl8pPr>
      <a:lvl9pPr marL="4644420" algn="l" defTabSz="1161105" rtl="0" eaLnBrk="1" latinLnBrk="0" hangingPunct="1">
        <a:defRPr sz="2286"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8"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54794" y="153988"/>
            <a:ext cx="11442095" cy="677862"/>
          </a:xfrm>
          <a:prstGeom prst="rect">
            <a:avLst/>
          </a:prstGeom>
          <a:noFill/>
          <a:ln w="9525">
            <a:noFill/>
            <a:miter lim="800000"/>
            <a:headEnd/>
            <a:tailEnd/>
          </a:ln>
        </p:spPr>
        <p:txBody>
          <a:bodyPr vert="horz" wrap="square" lIns="82058" tIns="41029" rIns="82058" bIns="41029"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372937" y="922338"/>
            <a:ext cx="11456206" cy="4953000"/>
          </a:xfrm>
          <a:prstGeom prst="rect">
            <a:avLst/>
          </a:prstGeom>
          <a:noFill/>
          <a:ln w="9525">
            <a:noFill/>
            <a:miter lim="800000"/>
            <a:headEnd/>
            <a:tailEnd/>
          </a:ln>
        </p:spPr>
        <p:txBody>
          <a:bodyPr vert="horz" wrap="square" lIns="82058" tIns="41029" rIns="82058" bIns="410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sldNum" sz="quarter" idx="4"/>
          </p:nvPr>
        </p:nvSpPr>
        <p:spPr bwMode="auto">
          <a:xfrm>
            <a:off x="11548938" y="6510343"/>
            <a:ext cx="453571" cy="217487"/>
          </a:xfrm>
          <a:prstGeom prst="rect">
            <a:avLst/>
          </a:prstGeom>
          <a:noFill/>
          <a:ln w="9525">
            <a:noFill/>
            <a:miter lim="800000"/>
            <a:headEnd/>
            <a:tailEnd/>
          </a:ln>
          <a:effectLst/>
        </p:spPr>
        <p:txBody>
          <a:bodyPr vert="horz" wrap="square" lIns="82058" tIns="41029" rIns="82058" bIns="41029" numCol="1" anchor="t" anchorCtr="0" compatLnSpc="1">
            <a:prstTxWarp prst="textNoShape">
              <a:avLst/>
            </a:prstTxWarp>
          </a:bodyPr>
          <a:lstStyle>
            <a:lvl1pPr algn="r" eaLnBrk="0" hangingPunct="0">
              <a:defRPr sz="1524" b="1">
                <a:solidFill>
                  <a:schemeClr val="bg1"/>
                </a:solidFill>
                <a:latin typeface="Calibri" pitchFamily="-110" charset="0"/>
                <a:ea typeface="ＭＳ Ｐゴシック" pitchFamily="-110" charset="-128"/>
                <a:cs typeface="Arial" charset="0"/>
              </a:defRPr>
            </a:lvl1pPr>
          </a:lstStyle>
          <a:p>
            <a:pPr>
              <a:defRPr/>
            </a:pPr>
            <a:fld id="{8B0A6109-4D4E-4057-97BB-2151E4710A5F}"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414373607"/>
      </p:ext>
    </p:extLst>
  </p:cSld>
  <p:clrMap bg1="lt1" tx1="dk1" bg2="lt2" tx2="dk2" accent1="accent1" accent2="accent2" accent3="accent3" accent4="accent4" accent5="accent5" accent6="accent6" hlink="hlink" folHlink="folHlink"/>
  <p:sldLayoutIdLst>
    <p:sldLayoutId id="2147484040" r:id="rId1"/>
    <p:sldLayoutId id="2147484041" r:id="rId2"/>
    <p:sldLayoutId id="2147484042" r:id="rId3"/>
    <p:sldLayoutId id="2147484043" r:id="rId4"/>
    <p:sldLayoutId id="2147484044" r:id="rId5"/>
    <p:sldLayoutId id="2147484045" r:id="rId6"/>
  </p:sldLayoutIdLst>
  <p:hf hdr="0" ftr="0" dt="0"/>
  <p:txStyles>
    <p:titleStyle>
      <a:lvl1pPr algn="l" defTabSz="1042173" rtl="0" eaLnBrk="0" fontAlgn="base" hangingPunct="0">
        <a:spcBef>
          <a:spcPct val="0"/>
        </a:spcBef>
        <a:spcAft>
          <a:spcPct val="0"/>
        </a:spcAft>
        <a:defRPr sz="3809" b="1">
          <a:solidFill>
            <a:srgbClr val="3A6F8F"/>
          </a:solidFill>
          <a:latin typeface="Calibri"/>
          <a:ea typeface="ＭＳ Ｐゴシック" pitchFamily="34" charset="-128"/>
          <a:cs typeface="Calibri"/>
        </a:defRPr>
      </a:lvl1pPr>
      <a:lvl2pPr algn="l" defTabSz="1042173" rtl="0" eaLnBrk="0" fontAlgn="base" hangingPunct="0">
        <a:spcBef>
          <a:spcPct val="0"/>
        </a:spcBef>
        <a:spcAft>
          <a:spcPct val="0"/>
        </a:spcAft>
        <a:defRPr sz="3809" b="1">
          <a:solidFill>
            <a:srgbClr val="3A6F8F"/>
          </a:solidFill>
          <a:latin typeface="Calibri" pitchFamily="-110" charset="0"/>
          <a:ea typeface="ＭＳ Ｐゴシック" pitchFamily="34" charset="-128"/>
          <a:cs typeface="Calibri" pitchFamily="-110" charset="0"/>
        </a:defRPr>
      </a:lvl2pPr>
      <a:lvl3pPr algn="l" defTabSz="1042173" rtl="0" eaLnBrk="0" fontAlgn="base" hangingPunct="0">
        <a:spcBef>
          <a:spcPct val="0"/>
        </a:spcBef>
        <a:spcAft>
          <a:spcPct val="0"/>
        </a:spcAft>
        <a:defRPr sz="3809" b="1">
          <a:solidFill>
            <a:srgbClr val="3A6F8F"/>
          </a:solidFill>
          <a:latin typeface="Calibri" pitchFamily="-110" charset="0"/>
          <a:ea typeface="ＭＳ Ｐゴシック" pitchFamily="34" charset="-128"/>
          <a:cs typeface="Calibri" pitchFamily="-110" charset="0"/>
        </a:defRPr>
      </a:lvl3pPr>
      <a:lvl4pPr algn="l" defTabSz="1042173" rtl="0" eaLnBrk="0" fontAlgn="base" hangingPunct="0">
        <a:spcBef>
          <a:spcPct val="0"/>
        </a:spcBef>
        <a:spcAft>
          <a:spcPct val="0"/>
        </a:spcAft>
        <a:defRPr sz="3809" b="1">
          <a:solidFill>
            <a:srgbClr val="3A6F8F"/>
          </a:solidFill>
          <a:latin typeface="Calibri" pitchFamily="-110" charset="0"/>
          <a:ea typeface="ＭＳ Ｐゴシック" pitchFamily="34" charset="-128"/>
          <a:cs typeface="Calibri" pitchFamily="-110" charset="0"/>
        </a:defRPr>
      </a:lvl4pPr>
      <a:lvl5pPr algn="l" defTabSz="1042173" rtl="0" eaLnBrk="0" fontAlgn="base" hangingPunct="0">
        <a:spcBef>
          <a:spcPct val="0"/>
        </a:spcBef>
        <a:spcAft>
          <a:spcPct val="0"/>
        </a:spcAft>
        <a:defRPr sz="3809" b="1">
          <a:solidFill>
            <a:srgbClr val="3A6F8F"/>
          </a:solidFill>
          <a:latin typeface="Calibri" pitchFamily="-110" charset="0"/>
          <a:ea typeface="ＭＳ Ｐゴシック" pitchFamily="34" charset="-128"/>
          <a:cs typeface="Calibri" pitchFamily="-110" charset="0"/>
        </a:defRPr>
      </a:lvl5pPr>
      <a:lvl6pPr marL="580553" algn="l" defTabSz="1042173" rtl="0" eaLnBrk="0" fontAlgn="base" hangingPunct="0">
        <a:spcBef>
          <a:spcPct val="0"/>
        </a:spcBef>
        <a:spcAft>
          <a:spcPct val="0"/>
        </a:spcAft>
        <a:defRPr b="1">
          <a:solidFill>
            <a:srgbClr val="3A6F8F"/>
          </a:solidFill>
          <a:latin typeface="News Gothic" pitchFamily="34" charset="0"/>
        </a:defRPr>
      </a:lvl6pPr>
      <a:lvl7pPr marL="1161105" algn="l" defTabSz="1042173" rtl="0" eaLnBrk="0" fontAlgn="base" hangingPunct="0">
        <a:spcBef>
          <a:spcPct val="0"/>
        </a:spcBef>
        <a:spcAft>
          <a:spcPct val="0"/>
        </a:spcAft>
        <a:defRPr b="1">
          <a:solidFill>
            <a:srgbClr val="3A6F8F"/>
          </a:solidFill>
          <a:latin typeface="News Gothic" pitchFamily="34" charset="0"/>
        </a:defRPr>
      </a:lvl7pPr>
      <a:lvl8pPr marL="1741658" algn="l" defTabSz="1042173" rtl="0" eaLnBrk="0" fontAlgn="base" hangingPunct="0">
        <a:spcBef>
          <a:spcPct val="0"/>
        </a:spcBef>
        <a:spcAft>
          <a:spcPct val="0"/>
        </a:spcAft>
        <a:defRPr b="1">
          <a:solidFill>
            <a:srgbClr val="3A6F8F"/>
          </a:solidFill>
          <a:latin typeface="News Gothic" pitchFamily="34" charset="0"/>
        </a:defRPr>
      </a:lvl8pPr>
      <a:lvl9pPr marL="2322210" algn="l" defTabSz="1042173" rtl="0" eaLnBrk="0" fontAlgn="base" hangingPunct="0">
        <a:spcBef>
          <a:spcPct val="0"/>
        </a:spcBef>
        <a:spcAft>
          <a:spcPct val="0"/>
        </a:spcAft>
        <a:defRPr b="1">
          <a:solidFill>
            <a:srgbClr val="3A6F8F"/>
          </a:solidFill>
          <a:latin typeface="News Gothic" pitchFamily="34" charset="0"/>
        </a:defRPr>
      </a:lvl9pPr>
    </p:titleStyle>
    <p:bodyStyle>
      <a:lvl1pPr marL="290276" indent="-290276" algn="l" defTabSz="1042173" rtl="0" eaLnBrk="0" fontAlgn="base" hangingPunct="0">
        <a:spcBef>
          <a:spcPct val="20000"/>
        </a:spcBef>
        <a:spcAft>
          <a:spcPct val="0"/>
        </a:spcAft>
        <a:buSzPct val="100000"/>
        <a:buFont typeface="Arial" pitchFamily="34" charset="0"/>
        <a:buChar char="•"/>
        <a:defRPr sz="2794">
          <a:solidFill>
            <a:srgbClr val="000000"/>
          </a:solidFill>
          <a:latin typeface="Calibri"/>
          <a:ea typeface="ＭＳ Ｐゴシック" pitchFamily="34" charset="-128"/>
          <a:cs typeface="Calibri"/>
        </a:defRPr>
      </a:lvl1pPr>
      <a:lvl2pPr marL="731739" indent="-290276" algn="l" defTabSz="1042173" rtl="0" eaLnBrk="0" fontAlgn="base" hangingPunct="0">
        <a:spcBef>
          <a:spcPct val="20000"/>
        </a:spcBef>
        <a:spcAft>
          <a:spcPct val="0"/>
        </a:spcAft>
        <a:buClr>
          <a:schemeClr val="tx1"/>
        </a:buClr>
        <a:buFont typeface="Lucida Grande" pitchFamily="-110" charset="0"/>
        <a:buChar char="-"/>
        <a:defRPr sz="2794">
          <a:solidFill>
            <a:schemeClr val="tx1"/>
          </a:solidFill>
          <a:latin typeface="Calibri"/>
          <a:ea typeface="ＭＳ Ｐゴシック" pitchFamily="34" charset="-128"/>
          <a:cs typeface="Calibri"/>
        </a:defRPr>
      </a:lvl2pPr>
      <a:lvl3pPr marL="1161105" indent="-290276" algn="l" defTabSz="1042173" rtl="0" eaLnBrk="0" fontAlgn="base" hangingPunct="0">
        <a:spcBef>
          <a:spcPct val="20000"/>
        </a:spcBef>
        <a:spcAft>
          <a:spcPct val="0"/>
        </a:spcAft>
        <a:buClr>
          <a:schemeClr val="tx1"/>
        </a:buClr>
        <a:buChar char="•"/>
        <a:defRPr sz="2794">
          <a:solidFill>
            <a:schemeClr val="tx1"/>
          </a:solidFill>
          <a:latin typeface="Calibri"/>
          <a:ea typeface="ＭＳ Ｐゴシック" pitchFamily="34" charset="-128"/>
          <a:cs typeface="Calibri"/>
        </a:defRPr>
      </a:lvl3pPr>
      <a:lvl4pPr marL="1602568" indent="-290276" algn="l" defTabSz="1042173" rtl="0" eaLnBrk="0" fontAlgn="base" hangingPunct="0">
        <a:spcBef>
          <a:spcPct val="20000"/>
        </a:spcBef>
        <a:spcAft>
          <a:spcPct val="0"/>
        </a:spcAft>
        <a:buClr>
          <a:schemeClr val="tx1"/>
        </a:buClr>
        <a:buFont typeface="Lucida Grande" pitchFamily="-110" charset="0"/>
        <a:buChar char="-"/>
        <a:defRPr sz="2794">
          <a:solidFill>
            <a:schemeClr val="tx1"/>
          </a:solidFill>
          <a:latin typeface="Calibri"/>
          <a:ea typeface="ＭＳ Ｐゴシック" pitchFamily="34" charset="-128"/>
          <a:cs typeface="Calibri"/>
        </a:defRPr>
      </a:lvl4pPr>
      <a:lvl5pPr marL="2031934" indent="-290276" algn="l" defTabSz="1042173" rtl="0" eaLnBrk="0" fontAlgn="base" hangingPunct="0">
        <a:spcBef>
          <a:spcPct val="20000"/>
        </a:spcBef>
        <a:spcAft>
          <a:spcPct val="0"/>
        </a:spcAft>
        <a:buClr>
          <a:schemeClr val="tx1"/>
        </a:buClr>
        <a:buChar char="•"/>
        <a:defRPr sz="2794">
          <a:solidFill>
            <a:schemeClr val="tx1"/>
          </a:solidFill>
          <a:latin typeface="Calibri"/>
          <a:ea typeface="ＭＳ Ｐゴシック" pitchFamily="34" charset="-128"/>
          <a:cs typeface="Calibri"/>
        </a:defRPr>
      </a:lvl5pPr>
      <a:lvl6pPr marL="2924937" indent="-260040" algn="l" defTabSz="1042173" rtl="0" eaLnBrk="0" fontAlgn="base" hangingPunct="0">
        <a:spcBef>
          <a:spcPct val="20000"/>
        </a:spcBef>
        <a:spcAft>
          <a:spcPct val="0"/>
        </a:spcAft>
        <a:buClr>
          <a:schemeClr val="tx1"/>
        </a:buClr>
        <a:buChar char="•"/>
        <a:defRPr sz="1778">
          <a:solidFill>
            <a:schemeClr val="tx1"/>
          </a:solidFill>
          <a:latin typeface="+mn-lt"/>
          <a:ea typeface="ＭＳ Ｐゴシック" pitchFamily="34" charset="-128"/>
        </a:defRPr>
      </a:lvl6pPr>
      <a:lvl7pPr marL="3505490" indent="-260040" algn="l" defTabSz="1042173" rtl="0" eaLnBrk="0" fontAlgn="base" hangingPunct="0">
        <a:spcBef>
          <a:spcPct val="20000"/>
        </a:spcBef>
        <a:spcAft>
          <a:spcPct val="0"/>
        </a:spcAft>
        <a:buClr>
          <a:schemeClr val="tx1"/>
        </a:buClr>
        <a:buChar char="•"/>
        <a:defRPr sz="1778">
          <a:solidFill>
            <a:schemeClr val="tx1"/>
          </a:solidFill>
          <a:latin typeface="+mn-lt"/>
          <a:ea typeface="ＭＳ Ｐゴシック" pitchFamily="34" charset="-128"/>
        </a:defRPr>
      </a:lvl7pPr>
      <a:lvl8pPr marL="4086042" indent="-260040" algn="l" defTabSz="1042173" rtl="0" eaLnBrk="0" fontAlgn="base" hangingPunct="0">
        <a:spcBef>
          <a:spcPct val="20000"/>
        </a:spcBef>
        <a:spcAft>
          <a:spcPct val="0"/>
        </a:spcAft>
        <a:buClr>
          <a:schemeClr val="tx1"/>
        </a:buClr>
        <a:buChar char="•"/>
        <a:defRPr sz="1778">
          <a:solidFill>
            <a:schemeClr val="tx1"/>
          </a:solidFill>
          <a:latin typeface="+mn-lt"/>
          <a:ea typeface="ＭＳ Ｐゴシック" pitchFamily="34" charset="-128"/>
        </a:defRPr>
      </a:lvl8pPr>
      <a:lvl9pPr marL="4666595" indent="-260040" algn="l" defTabSz="1042173" rtl="0" eaLnBrk="0" fontAlgn="base" hangingPunct="0">
        <a:spcBef>
          <a:spcPct val="20000"/>
        </a:spcBef>
        <a:spcAft>
          <a:spcPct val="0"/>
        </a:spcAft>
        <a:buClr>
          <a:schemeClr val="tx1"/>
        </a:buClr>
        <a:buChar char="•"/>
        <a:defRPr sz="1778">
          <a:solidFill>
            <a:schemeClr val="tx1"/>
          </a:solidFill>
          <a:latin typeface="+mn-lt"/>
          <a:ea typeface="ＭＳ Ｐゴシック" pitchFamily="34" charset="-128"/>
        </a:defRPr>
      </a:lvl9pPr>
    </p:bodyStyle>
    <p:otherStyle>
      <a:defPPr>
        <a:defRPr lang="en-US"/>
      </a:defPPr>
      <a:lvl1pPr marL="0" algn="l" defTabSz="580553" rtl="0" eaLnBrk="1" latinLnBrk="0" hangingPunct="1">
        <a:defRPr sz="2286" kern="1200">
          <a:solidFill>
            <a:schemeClr val="tx1"/>
          </a:solidFill>
          <a:latin typeface="+mn-lt"/>
          <a:ea typeface="+mn-ea"/>
          <a:cs typeface="+mn-cs"/>
        </a:defRPr>
      </a:lvl1pPr>
      <a:lvl2pPr marL="580553" algn="l" defTabSz="580553" rtl="0" eaLnBrk="1" latinLnBrk="0" hangingPunct="1">
        <a:defRPr sz="2286" kern="1200">
          <a:solidFill>
            <a:schemeClr val="tx1"/>
          </a:solidFill>
          <a:latin typeface="+mn-lt"/>
          <a:ea typeface="+mn-ea"/>
          <a:cs typeface="+mn-cs"/>
        </a:defRPr>
      </a:lvl2pPr>
      <a:lvl3pPr marL="1161105" algn="l" defTabSz="580553" rtl="0" eaLnBrk="1" latinLnBrk="0" hangingPunct="1">
        <a:defRPr sz="2286" kern="1200">
          <a:solidFill>
            <a:schemeClr val="tx1"/>
          </a:solidFill>
          <a:latin typeface="+mn-lt"/>
          <a:ea typeface="+mn-ea"/>
          <a:cs typeface="+mn-cs"/>
        </a:defRPr>
      </a:lvl3pPr>
      <a:lvl4pPr marL="1741658" algn="l" defTabSz="580553" rtl="0" eaLnBrk="1" latinLnBrk="0" hangingPunct="1">
        <a:defRPr sz="2286" kern="1200">
          <a:solidFill>
            <a:schemeClr val="tx1"/>
          </a:solidFill>
          <a:latin typeface="+mn-lt"/>
          <a:ea typeface="+mn-ea"/>
          <a:cs typeface="+mn-cs"/>
        </a:defRPr>
      </a:lvl4pPr>
      <a:lvl5pPr marL="2322210" algn="l" defTabSz="580553" rtl="0" eaLnBrk="1" latinLnBrk="0" hangingPunct="1">
        <a:defRPr sz="2286" kern="1200">
          <a:solidFill>
            <a:schemeClr val="tx1"/>
          </a:solidFill>
          <a:latin typeface="+mn-lt"/>
          <a:ea typeface="+mn-ea"/>
          <a:cs typeface="+mn-cs"/>
        </a:defRPr>
      </a:lvl5pPr>
      <a:lvl6pPr marL="2902763" algn="l" defTabSz="580553" rtl="0" eaLnBrk="1" latinLnBrk="0" hangingPunct="1">
        <a:defRPr sz="2286" kern="1200">
          <a:solidFill>
            <a:schemeClr val="tx1"/>
          </a:solidFill>
          <a:latin typeface="+mn-lt"/>
          <a:ea typeface="+mn-ea"/>
          <a:cs typeface="+mn-cs"/>
        </a:defRPr>
      </a:lvl6pPr>
      <a:lvl7pPr marL="3483315" algn="l" defTabSz="580553" rtl="0" eaLnBrk="1" latinLnBrk="0" hangingPunct="1">
        <a:defRPr sz="2286" kern="1200">
          <a:solidFill>
            <a:schemeClr val="tx1"/>
          </a:solidFill>
          <a:latin typeface="+mn-lt"/>
          <a:ea typeface="+mn-ea"/>
          <a:cs typeface="+mn-cs"/>
        </a:defRPr>
      </a:lvl7pPr>
      <a:lvl8pPr marL="4063868" algn="l" defTabSz="580553" rtl="0" eaLnBrk="1" latinLnBrk="0" hangingPunct="1">
        <a:defRPr sz="2286" kern="1200">
          <a:solidFill>
            <a:schemeClr val="tx1"/>
          </a:solidFill>
          <a:latin typeface="+mn-lt"/>
          <a:ea typeface="+mn-ea"/>
          <a:cs typeface="+mn-cs"/>
        </a:defRPr>
      </a:lvl8pPr>
      <a:lvl9pPr marL="4644420" algn="l" defTabSz="580553" rtl="0" eaLnBrk="1" latinLnBrk="0" hangingPunct="1">
        <a:defRPr sz="2286"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0"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54794" y="153988"/>
            <a:ext cx="11442095" cy="677862"/>
          </a:xfrm>
          <a:prstGeom prst="rect">
            <a:avLst/>
          </a:prstGeom>
          <a:noFill/>
          <a:ln w="9525">
            <a:noFill/>
            <a:miter lim="800000"/>
            <a:headEnd/>
            <a:tailEnd/>
          </a:ln>
        </p:spPr>
        <p:txBody>
          <a:bodyPr vert="horz" wrap="square" lIns="82058" tIns="41029" rIns="82058" bIns="41029"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372937" y="922338"/>
            <a:ext cx="11456206" cy="4953000"/>
          </a:xfrm>
          <a:prstGeom prst="rect">
            <a:avLst/>
          </a:prstGeom>
          <a:noFill/>
          <a:ln w="9525">
            <a:noFill/>
            <a:miter lim="800000"/>
            <a:headEnd/>
            <a:tailEnd/>
          </a:ln>
        </p:spPr>
        <p:txBody>
          <a:bodyPr vert="horz" wrap="square" lIns="82058" tIns="41029" rIns="82058" bIns="410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sldNum" sz="quarter" idx="4"/>
          </p:nvPr>
        </p:nvSpPr>
        <p:spPr bwMode="auto">
          <a:xfrm>
            <a:off x="11548938" y="6510343"/>
            <a:ext cx="453571" cy="217487"/>
          </a:xfrm>
          <a:prstGeom prst="rect">
            <a:avLst/>
          </a:prstGeom>
          <a:noFill/>
          <a:ln w="9525">
            <a:noFill/>
            <a:miter lim="800000"/>
            <a:headEnd/>
            <a:tailEnd/>
          </a:ln>
          <a:effectLst/>
        </p:spPr>
        <p:txBody>
          <a:bodyPr vert="horz" wrap="square" lIns="82058" tIns="41029" rIns="82058" bIns="41029" numCol="1" anchor="t" anchorCtr="0" compatLnSpc="1">
            <a:prstTxWarp prst="textNoShape">
              <a:avLst/>
            </a:prstTxWarp>
          </a:bodyPr>
          <a:lstStyle>
            <a:lvl1pPr algn="r" eaLnBrk="0" hangingPunct="0">
              <a:defRPr sz="1524" b="1">
                <a:solidFill>
                  <a:schemeClr val="bg1"/>
                </a:solidFill>
                <a:latin typeface="Calibri" pitchFamily="-110" charset="0"/>
                <a:ea typeface="ＭＳ Ｐゴシック" pitchFamily="-110" charset="-128"/>
                <a:cs typeface="Arial" charset="0"/>
              </a:defRPr>
            </a:lvl1pPr>
          </a:lstStyle>
          <a:p>
            <a:pPr>
              <a:defRPr/>
            </a:pPr>
            <a:fld id="{8B0A6109-4D4E-4057-97BB-2151E4710A5F}"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713062404"/>
      </p:ext>
    </p:extLst>
  </p:cSld>
  <p:clrMap bg1="lt1" tx1="dk1" bg2="lt2" tx2="dk2" accent1="accent1" accent2="accent2" accent3="accent3" accent4="accent4" accent5="accent5" accent6="accent6" hlink="hlink" folHlink="folHlink"/>
  <p:sldLayoutIdLst>
    <p:sldLayoutId id="2147484061" r:id="rId1"/>
    <p:sldLayoutId id="2147484062" r:id="rId2"/>
    <p:sldLayoutId id="2147484063" r:id="rId3"/>
    <p:sldLayoutId id="2147484064" r:id="rId4"/>
    <p:sldLayoutId id="2147484065" r:id="rId5"/>
    <p:sldLayoutId id="2147484066" r:id="rId6"/>
    <p:sldLayoutId id="2147484067" r:id="rId7"/>
    <p:sldLayoutId id="2147484068" r:id="rId8"/>
  </p:sldLayoutIdLst>
  <p:hf hdr="0" ftr="0" dt="0"/>
  <p:txStyles>
    <p:titleStyle>
      <a:lvl1pPr algn="l" defTabSz="1042173" rtl="0" eaLnBrk="0" fontAlgn="base" hangingPunct="0">
        <a:spcBef>
          <a:spcPct val="0"/>
        </a:spcBef>
        <a:spcAft>
          <a:spcPct val="0"/>
        </a:spcAft>
        <a:defRPr sz="3809" b="1">
          <a:solidFill>
            <a:srgbClr val="3A6F8F"/>
          </a:solidFill>
          <a:latin typeface="Calibri"/>
          <a:ea typeface="ＭＳ Ｐゴシック" pitchFamily="34" charset="-128"/>
          <a:cs typeface="Calibri"/>
        </a:defRPr>
      </a:lvl1pPr>
      <a:lvl2pPr algn="l" defTabSz="1042173" rtl="0" eaLnBrk="0" fontAlgn="base" hangingPunct="0">
        <a:spcBef>
          <a:spcPct val="0"/>
        </a:spcBef>
        <a:spcAft>
          <a:spcPct val="0"/>
        </a:spcAft>
        <a:defRPr sz="3809" b="1">
          <a:solidFill>
            <a:srgbClr val="3A6F8F"/>
          </a:solidFill>
          <a:latin typeface="Calibri" pitchFamily="-110" charset="0"/>
          <a:ea typeface="ＭＳ Ｐゴシック" pitchFamily="34" charset="-128"/>
          <a:cs typeface="Calibri" pitchFamily="-110" charset="0"/>
        </a:defRPr>
      </a:lvl2pPr>
      <a:lvl3pPr algn="l" defTabSz="1042173" rtl="0" eaLnBrk="0" fontAlgn="base" hangingPunct="0">
        <a:spcBef>
          <a:spcPct val="0"/>
        </a:spcBef>
        <a:spcAft>
          <a:spcPct val="0"/>
        </a:spcAft>
        <a:defRPr sz="3809" b="1">
          <a:solidFill>
            <a:srgbClr val="3A6F8F"/>
          </a:solidFill>
          <a:latin typeface="Calibri" pitchFamily="-110" charset="0"/>
          <a:ea typeface="ＭＳ Ｐゴシック" pitchFamily="34" charset="-128"/>
          <a:cs typeface="Calibri" pitchFamily="-110" charset="0"/>
        </a:defRPr>
      </a:lvl3pPr>
      <a:lvl4pPr algn="l" defTabSz="1042173" rtl="0" eaLnBrk="0" fontAlgn="base" hangingPunct="0">
        <a:spcBef>
          <a:spcPct val="0"/>
        </a:spcBef>
        <a:spcAft>
          <a:spcPct val="0"/>
        </a:spcAft>
        <a:defRPr sz="3809" b="1">
          <a:solidFill>
            <a:srgbClr val="3A6F8F"/>
          </a:solidFill>
          <a:latin typeface="Calibri" pitchFamily="-110" charset="0"/>
          <a:ea typeface="ＭＳ Ｐゴシック" pitchFamily="34" charset="-128"/>
          <a:cs typeface="Calibri" pitchFamily="-110" charset="0"/>
        </a:defRPr>
      </a:lvl4pPr>
      <a:lvl5pPr algn="l" defTabSz="1042173" rtl="0" eaLnBrk="0" fontAlgn="base" hangingPunct="0">
        <a:spcBef>
          <a:spcPct val="0"/>
        </a:spcBef>
        <a:spcAft>
          <a:spcPct val="0"/>
        </a:spcAft>
        <a:defRPr sz="3809" b="1">
          <a:solidFill>
            <a:srgbClr val="3A6F8F"/>
          </a:solidFill>
          <a:latin typeface="Calibri" pitchFamily="-110" charset="0"/>
          <a:ea typeface="ＭＳ Ｐゴシック" pitchFamily="34" charset="-128"/>
          <a:cs typeface="Calibri" pitchFamily="-110" charset="0"/>
        </a:defRPr>
      </a:lvl5pPr>
      <a:lvl6pPr marL="580553" algn="l" defTabSz="1042173" rtl="0" eaLnBrk="0" fontAlgn="base" hangingPunct="0">
        <a:spcBef>
          <a:spcPct val="0"/>
        </a:spcBef>
        <a:spcAft>
          <a:spcPct val="0"/>
        </a:spcAft>
        <a:defRPr b="1">
          <a:solidFill>
            <a:srgbClr val="3A6F8F"/>
          </a:solidFill>
          <a:latin typeface="News Gothic" pitchFamily="34" charset="0"/>
        </a:defRPr>
      </a:lvl6pPr>
      <a:lvl7pPr marL="1161105" algn="l" defTabSz="1042173" rtl="0" eaLnBrk="0" fontAlgn="base" hangingPunct="0">
        <a:spcBef>
          <a:spcPct val="0"/>
        </a:spcBef>
        <a:spcAft>
          <a:spcPct val="0"/>
        </a:spcAft>
        <a:defRPr b="1">
          <a:solidFill>
            <a:srgbClr val="3A6F8F"/>
          </a:solidFill>
          <a:latin typeface="News Gothic" pitchFamily="34" charset="0"/>
        </a:defRPr>
      </a:lvl7pPr>
      <a:lvl8pPr marL="1741658" algn="l" defTabSz="1042173" rtl="0" eaLnBrk="0" fontAlgn="base" hangingPunct="0">
        <a:spcBef>
          <a:spcPct val="0"/>
        </a:spcBef>
        <a:spcAft>
          <a:spcPct val="0"/>
        </a:spcAft>
        <a:defRPr b="1">
          <a:solidFill>
            <a:srgbClr val="3A6F8F"/>
          </a:solidFill>
          <a:latin typeface="News Gothic" pitchFamily="34" charset="0"/>
        </a:defRPr>
      </a:lvl8pPr>
      <a:lvl9pPr marL="2322210" algn="l" defTabSz="1042173" rtl="0" eaLnBrk="0" fontAlgn="base" hangingPunct="0">
        <a:spcBef>
          <a:spcPct val="0"/>
        </a:spcBef>
        <a:spcAft>
          <a:spcPct val="0"/>
        </a:spcAft>
        <a:defRPr b="1">
          <a:solidFill>
            <a:srgbClr val="3A6F8F"/>
          </a:solidFill>
          <a:latin typeface="News Gothic" pitchFamily="34" charset="0"/>
        </a:defRPr>
      </a:lvl9pPr>
    </p:titleStyle>
    <p:bodyStyle>
      <a:lvl1pPr marL="290276" indent="-290276" algn="l" defTabSz="1042173" rtl="0" eaLnBrk="0" fontAlgn="base" hangingPunct="0">
        <a:spcBef>
          <a:spcPct val="20000"/>
        </a:spcBef>
        <a:spcAft>
          <a:spcPct val="0"/>
        </a:spcAft>
        <a:buSzPct val="100000"/>
        <a:buFont typeface="Arial" pitchFamily="34" charset="0"/>
        <a:buChar char="•"/>
        <a:defRPr sz="2794">
          <a:solidFill>
            <a:srgbClr val="000000"/>
          </a:solidFill>
          <a:latin typeface="Calibri"/>
          <a:ea typeface="ＭＳ Ｐゴシック" pitchFamily="34" charset="-128"/>
          <a:cs typeface="Calibri"/>
        </a:defRPr>
      </a:lvl1pPr>
      <a:lvl2pPr marL="731739" indent="-290276" algn="l" defTabSz="1042173" rtl="0" eaLnBrk="0" fontAlgn="base" hangingPunct="0">
        <a:spcBef>
          <a:spcPct val="20000"/>
        </a:spcBef>
        <a:spcAft>
          <a:spcPct val="0"/>
        </a:spcAft>
        <a:buClr>
          <a:schemeClr val="tx1"/>
        </a:buClr>
        <a:buFont typeface="Lucida Grande" pitchFamily="-110" charset="0"/>
        <a:buChar char="-"/>
        <a:defRPr sz="2794">
          <a:solidFill>
            <a:schemeClr val="tx1"/>
          </a:solidFill>
          <a:latin typeface="Calibri"/>
          <a:ea typeface="ＭＳ Ｐゴシック" pitchFamily="34" charset="-128"/>
          <a:cs typeface="Calibri"/>
        </a:defRPr>
      </a:lvl2pPr>
      <a:lvl3pPr marL="1161105" indent="-290276" algn="l" defTabSz="1042173" rtl="0" eaLnBrk="0" fontAlgn="base" hangingPunct="0">
        <a:spcBef>
          <a:spcPct val="20000"/>
        </a:spcBef>
        <a:spcAft>
          <a:spcPct val="0"/>
        </a:spcAft>
        <a:buClr>
          <a:schemeClr val="tx1"/>
        </a:buClr>
        <a:buChar char="•"/>
        <a:defRPr sz="2794">
          <a:solidFill>
            <a:schemeClr val="tx1"/>
          </a:solidFill>
          <a:latin typeface="Calibri"/>
          <a:ea typeface="ＭＳ Ｐゴシック" pitchFamily="34" charset="-128"/>
          <a:cs typeface="Calibri"/>
        </a:defRPr>
      </a:lvl3pPr>
      <a:lvl4pPr marL="1602568" indent="-290276" algn="l" defTabSz="1042173" rtl="0" eaLnBrk="0" fontAlgn="base" hangingPunct="0">
        <a:spcBef>
          <a:spcPct val="20000"/>
        </a:spcBef>
        <a:spcAft>
          <a:spcPct val="0"/>
        </a:spcAft>
        <a:buClr>
          <a:schemeClr val="tx1"/>
        </a:buClr>
        <a:buFont typeface="Lucida Grande" pitchFamily="-110" charset="0"/>
        <a:buChar char="-"/>
        <a:defRPr sz="2794">
          <a:solidFill>
            <a:schemeClr val="tx1"/>
          </a:solidFill>
          <a:latin typeface="Calibri"/>
          <a:ea typeface="ＭＳ Ｐゴシック" pitchFamily="34" charset="-128"/>
          <a:cs typeface="Calibri"/>
        </a:defRPr>
      </a:lvl4pPr>
      <a:lvl5pPr marL="2031934" indent="-290276" algn="l" defTabSz="1042173" rtl="0" eaLnBrk="0" fontAlgn="base" hangingPunct="0">
        <a:spcBef>
          <a:spcPct val="20000"/>
        </a:spcBef>
        <a:spcAft>
          <a:spcPct val="0"/>
        </a:spcAft>
        <a:buClr>
          <a:schemeClr val="tx1"/>
        </a:buClr>
        <a:buChar char="•"/>
        <a:defRPr sz="2794">
          <a:solidFill>
            <a:schemeClr val="tx1"/>
          </a:solidFill>
          <a:latin typeface="Calibri"/>
          <a:ea typeface="ＭＳ Ｐゴシック" pitchFamily="34" charset="-128"/>
          <a:cs typeface="Calibri"/>
        </a:defRPr>
      </a:lvl5pPr>
      <a:lvl6pPr marL="2924937" indent="-260040" algn="l" defTabSz="1042173" rtl="0" eaLnBrk="0" fontAlgn="base" hangingPunct="0">
        <a:spcBef>
          <a:spcPct val="20000"/>
        </a:spcBef>
        <a:spcAft>
          <a:spcPct val="0"/>
        </a:spcAft>
        <a:buClr>
          <a:schemeClr val="tx1"/>
        </a:buClr>
        <a:buChar char="•"/>
        <a:defRPr sz="1778">
          <a:solidFill>
            <a:schemeClr val="tx1"/>
          </a:solidFill>
          <a:latin typeface="+mn-lt"/>
          <a:ea typeface="ＭＳ Ｐゴシック" pitchFamily="34" charset="-128"/>
        </a:defRPr>
      </a:lvl6pPr>
      <a:lvl7pPr marL="3505490" indent="-260040" algn="l" defTabSz="1042173" rtl="0" eaLnBrk="0" fontAlgn="base" hangingPunct="0">
        <a:spcBef>
          <a:spcPct val="20000"/>
        </a:spcBef>
        <a:spcAft>
          <a:spcPct val="0"/>
        </a:spcAft>
        <a:buClr>
          <a:schemeClr val="tx1"/>
        </a:buClr>
        <a:buChar char="•"/>
        <a:defRPr sz="1778">
          <a:solidFill>
            <a:schemeClr val="tx1"/>
          </a:solidFill>
          <a:latin typeface="+mn-lt"/>
          <a:ea typeface="ＭＳ Ｐゴシック" pitchFamily="34" charset="-128"/>
        </a:defRPr>
      </a:lvl7pPr>
      <a:lvl8pPr marL="4086042" indent="-260040" algn="l" defTabSz="1042173" rtl="0" eaLnBrk="0" fontAlgn="base" hangingPunct="0">
        <a:spcBef>
          <a:spcPct val="20000"/>
        </a:spcBef>
        <a:spcAft>
          <a:spcPct val="0"/>
        </a:spcAft>
        <a:buClr>
          <a:schemeClr val="tx1"/>
        </a:buClr>
        <a:buChar char="•"/>
        <a:defRPr sz="1778">
          <a:solidFill>
            <a:schemeClr val="tx1"/>
          </a:solidFill>
          <a:latin typeface="+mn-lt"/>
          <a:ea typeface="ＭＳ Ｐゴシック" pitchFamily="34" charset="-128"/>
        </a:defRPr>
      </a:lvl8pPr>
      <a:lvl9pPr marL="4666595" indent="-260040" algn="l" defTabSz="1042173" rtl="0" eaLnBrk="0" fontAlgn="base" hangingPunct="0">
        <a:spcBef>
          <a:spcPct val="20000"/>
        </a:spcBef>
        <a:spcAft>
          <a:spcPct val="0"/>
        </a:spcAft>
        <a:buClr>
          <a:schemeClr val="tx1"/>
        </a:buClr>
        <a:buChar char="•"/>
        <a:defRPr sz="1778">
          <a:solidFill>
            <a:schemeClr val="tx1"/>
          </a:solidFill>
          <a:latin typeface="+mn-lt"/>
          <a:ea typeface="ＭＳ Ｐゴシック" pitchFamily="34" charset="-128"/>
        </a:defRPr>
      </a:lvl9pPr>
    </p:bodyStyle>
    <p:otherStyle>
      <a:defPPr>
        <a:defRPr lang="en-US"/>
      </a:defPPr>
      <a:lvl1pPr marL="0" algn="l" defTabSz="580553" rtl="0" eaLnBrk="1" latinLnBrk="0" hangingPunct="1">
        <a:defRPr sz="2286" kern="1200">
          <a:solidFill>
            <a:schemeClr val="tx1"/>
          </a:solidFill>
          <a:latin typeface="+mn-lt"/>
          <a:ea typeface="+mn-ea"/>
          <a:cs typeface="+mn-cs"/>
        </a:defRPr>
      </a:lvl1pPr>
      <a:lvl2pPr marL="580553" algn="l" defTabSz="580553" rtl="0" eaLnBrk="1" latinLnBrk="0" hangingPunct="1">
        <a:defRPr sz="2286" kern="1200">
          <a:solidFill>
            <a:schemeClr val="tx1"/>
          </a:solidFill>
          <a:latin typeface="+mn-lt"/>
          <a:ea typeface="+mn-ea"/>
          <a:cs typeface="+mn-cs"/>
        </a:defRPr>
      </a:lvl2pPr>
      <a:lvl3pPr marL="1161105" algn="l" defTabSz="580553" rtl="0" eaLnBrk="1" latinLnBrk="0" hangingPunct="1">
        <a:defRPr sz="2286" kern="1200">
          <a:solidFill>
            <a:schemeClr val="tx1"/>
          </a:solidFill>
          <a:latin typeface="+mn-lt"/>
          <a:ea typeface="+mn-ea"/>
          <a:cs typeface="+mn-cs"/>
        </a:defRPr>
      </a:lvl3pPr>
      <a:lvl4pPr marL="1741658" algn="l" defTabSz="580553" rtl="0" eaLnBrk="1" latinLnBrk="0" hangingPunct="1">
        <a:defRPr sz="2286" kern="1200">
          <a:solidFill>
            <a:schemeClr val="tx1"/>
          </a:solidFill>
          <a:latin typeface="+mn-lt"/>
          <a:ea typeface="+mn-ea"/>
          <a:cs typeface="+mn-cs"/>
        </a:defRPr>
      </a:lvl4pPr>
      <a:lvl5pPr marL="2322210" algn="l" defTabSz="580553" rtl="0" eaLnBrk="1" latinLnBrk="0" hangingPunct="1">
        <a:defRPr sz="2286" kern="1200">
          <a:solidFill>
            <a:schemeClr val="tx1"/>
          </a:solidFill>
          <a:latin typeface="+mn-lt"/>
          <a:ea typeface="+mn-ea"/>
          <a:cs typeface="+mn-cs"/>
        </a:defRPr>
      </a:lvl5pPr>
      <a:lvl6pPr marL="2902763" algn="l" defTabSz="580553" rtl="0" eaLnBrk="1" latinLnBrk="0" hangingPunct="1">
        <a:defRPr sz="2286" kern="1200">
          <a:solidFill>
            <a:schemeClr val="tx1"/>
          </a:solidFill>
          <a:latin typeface="+mn-lt"/>
          <a:ea typeface="+mn-ea"/>
          <a:cs typeface="+mn-cs"/>
        </a:defRPr>
      </a:lvl6pPr>
      <a:lvl7pPr marL="3483315" algn="l" defTabSz="580553" rtl="0" eaLnBrk="1" latinLnBrk="0" hangingPunct="1">
        <a:defRPr sz="2286" kern="1200">
          <a:solidFill>
            <a:schemeClr val="tx1"/>
          </a:solidFill>
          <a:latin typeface="+mn-lt"/>
          <a:ea typeface="+mn-ea"/>
          <a:cs typeface="+mn-cs"/>
        </a:defRPr>
      </a:lvl7pPr>
      <a:lvl8pPr marL="4063868" algn="l" defTabSz="580553" rtl="0" eaLnBrk="1" latinLnBrk="0" hangingPunct="1">
        <a:defRPr sz="2286" kern="1200">
          <a:solidFill>
            <a:schemeClr val="tx1"/>
          </a:solidFill>
          <a:latin typeface="+mn-lt"/>
          <a:ea typeface="+mn-ea"/>
          <a:cs typeface="+mn-cs"/>
        </a:defRPr>
      </a:lvl8pPr>
      <a:lvl9pPr marL="4644420" algn="l" defTabSz="580553" rtl="0" eaLnBrk="1" latinLnBrk="0" hangingPunct="1">
        <a:defRPr sz="2286"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oup">
            <a:extLst>
              <a:ext uri="{FF2B5EF4-FFF2-40B4-BE49-F238E27FC236}">
                <a16:creationId xmlns:a16="http://schemas.microsoft.com/office/drawing/2014/main" id="{A350CE3A-C1FD-0778-080B-E481D936C8A7}"/>
              </a:ext>
            </a:extLst>
          </p:cNvPr>
          <p:cNvGrpSpPr/>
          <p:nvPr/>
        </p:nvGrpSpPr>
        <p:grpSpPr>
          <a:xfrm>
            <a:off x="637779" y="6477000"/>
            <a:ext cx="508001" cy="127000"/>
            <a:chOff x="0" y="0"/>
            <a:chExt cx="1016000" cy="254000"/>
          </a:xfrm>
        </p:grpSpPr>
        <p:sp>
          <p:nvSpPr>
            <p:cNvPr id="8" name="Shape">
              <a:extLst>
                <a:ext uri="{FF2B5EF4-FFF2-40B4-BE49-F238E27FC236}">
                  <a16:creationId xmlns:a16="http://schemas.microsoft.com/office/drawing/2014/main" id="{03C60137-71C2-6A8D-5DA6-1F52606B5320}"/>
                </a:ext>
              </a:extLst>
            </p:cNvPr>
            <p:cNvSpPr/>
            <p:nvPr/>
          </p:nvSpPr>
          <p:spPr>
            <a:xfrm>
              <a:off x="0" y="0"/>
              <a:ext cx="127000" cy="254000"/>
            </a:xfrm>
            <a:custGeom>
              <a:avLst/>
              <a:gdLst/>
              <a:ahLst/>
              <a:cxnLst>
                <a:cxn ang="0">
                  <a:pos x="wd2" y="hd2"/>
                </a:cxn>
                <a:cxn ang="5400000">
                  <a:pos x="wd2" y="hd2"/>
                </a:cxn>
                <a:cxn ang="10800000">
                  <a:pos x="wd2" y="hd2"/>
                </a:cxn>
                <a:cxn ang="16200000">
                  <a:pos x="wd2" y="hd2"/>
                </a:cxn>
              </a:cxnLst>
              <a:rect l="0" t="0" r="r" b="b"/>
              <a:pathLst>
                <a:path w="21600" h="21600" extrusionOk="0">
                  <a:moveTo>
                    <a:pt x="2567" y="10800"/>
                  </a:moveTo>
                  <a:lnTo>
                    <a:pt x="21284" y="922"/>
                  </a:lnTo>
                  <a:cubicBezTo>
                    <a:pt x="21480" y="824"/>
                    <a:pt x="21600" y="689"/>
                    <a:pt x="21600" y="540"/>
                  </a:cubicBezTo>
                  <a:cubicBezTo>
                    <a:pt x="21600" y="242"/>
                    <a:pt x="21117" y="0"/>
                    <a:pt x="20520" y="0"/>
                  </a:cubicBezTo>
                  <a:cubicBezTo>
                    <a:pt x="20222" y="0"/>
                    <a:pt x="19953" y="61"/>
                    <a:pt x="19756" y="158"/>
                  </a:cubicBezTo>
                  <a:lnTo>
                    <a:pt x="316" y="10418"/>
                  </a:lnTo>
                  <a:cubicBezTo>
                    <a:pt x="121" y="10516"/>
                    <a:pt x="0" y="10651"/>
                    <a:pt x="0" y="10800"/>
                  </a:cubicBezTo>
                  <a:cubicBezTo>
                    <a:pt x="0" y="10949"/>
                    <a:pt x="120" y="11084"/>
                    <a:pt x="316" y="11182"/>
                  </a:cubicBezTo>
                  <a:lnTo>
                    <a:pt x="19756" y="21442"/>
                  </a:lnTo>
                  <a:cubicBezTo>
                    <a:pt x="19953" y="21540"/>
                    <a:pt x="20222" y="21600"/>
                    <a:pt x="20520" y="21600"/>
                  </a:cubicBezTo>
                  <a:cubicBezTo>
                    <a:pt x="21117" y="21600"/>
                    <a:pt x="21600" y="21358"/>
                    <a:pt x="21600" y="21060"/>
                  </a:cubicBezTo>
                  <a:cubicBezTo>
                    <a:pt x="21600" y="20911"/>
                    <a:pt x="21480" y="20776"/>
                    <a:pt x="21284" y="20678"/>
                  </a:cubicBezTo>
                  <a:cubicBezTo>
                    <a:pt x="21284" y="20678"/>
                    <a:pt x="2567" y="10800"/>
                    <a:pt x="2567" y="10800"/>
                  </a:cubicBezTo>
                  <a:close/>
                </a:path>
              </a:pathLst>
            </a:custGeom>
            <a:solidFill>
              <a:srgbClr val="373C47"/>
            </a:solidFill>
            <a:ln w="12700" cap="flat">
              <a:noFill/>
              <a:miter lim="400000"/>
            </a:ln>
            <a:effectLst/>
          </p:spPr>
          <p:txBody>
            <a:bodyPr wrap="square" lIns="38100" tIns="38100" rIns="38100" bIns="38100" numCol="1" anchor="ctr">
              <a:noAutofit/>
            </a:bodyPr>
            <a:lstStyle/>
            <a:p>
              <a:pPr defTabSz="228593">
                <a:defRPr b="0">
                  <a:solidFill>
                    <a:srgbClr val="FFFFFF"/>
                  </a:solidFill>
                  <a:effectLst>
                    <a:outerShdw blurRad="38100" dist="12700" dir="5400000" rotWithShape="0">
                      <a:srgbClr val="000000">
                        <a:alpha val="50000"/>
                      </a:srgbClr>
                    </a:outerShdw>
                  </a:effectLst>
                  <a:latin typeface="Lato Regular"/>
                  <a:ea typeface="Lato Regular"/>
                  <a:cs typeface="Lato Regular"/>
                  <a:sym typeface="Lato Regular"/>
                </a:defRPr>
              </a:pPr>
              <a:endParaRPr sz="900"/>
            </a:p>
          </p:txBody>
        </p:sp>
        <p:sp>
          <p:nvSpPr>
            <p:cNvPr id="9" name="Shape">
              <a:extLst>
                <a:ext uri="{FF2B5EF4-FFF2-40B4-BE49-F238E27FC236}">
                  <a16:creationId xmlns:a16="http://schemas.microsoft.com/office/drawing/2014/main" id="{558B265A-AD87-DC3A-53B1-36DC7FAAAA87}"/>
                </a:ext>
              </a:extLst>
            </p:cNvPr>
            <p:cNvSpPr/>
            <p:nvPr/>
          </p:nvSpPr>
          <p:spPr>
            <a:xfrm>
              <a:off x="889000" y="0"/>
              <a:ext cx="127000" cy="254000"/>
            </a:xfrm>
            <a:custGeom>
              <a:avLst/>
              <a:gdLst/>
              <a:ahLst/>
              <a:cxnLst>
                <a:cxn ang="0">
                  <a:pos x="wd2" y="hd2"/>
                </a:cxn>
                <a:cxn ang="5400000">
                  <a:pos x="wd2" y="hd2"/>
                </a:cxn>
                <a:cxn ang="10800000">
                  <a:pos x="wd2" y="hd2"/>
                </a:cxn>
                <a:cxn ang="16200000">
                  <a:pos x="wd2" y="hd2"/>
                </a:cxn>
              </a:cxnLst>
              <a:rect l="0" t="0" r="r" b="b"/>
              <a:pathLst>
                <a:path w="21600" h="21600" extrusionOk="0">
                  <a:moveTo>
                    <a:pt x="21284" y="10418"/>
                  </a:moveTo>
                  <a:lnTo>
                    <a:pt x="1844" y="158"/>
                  </a:lnTo>
                  <a:cubicBezTo>
                    <a:pt x="1648" y="61"/>
                    <a:pt x="1378" y="0"/>
                    <a:pt x="1080" y="0"/>
                  </a:cubicBezTo>
                  <a:cubicBezTo>
                    <a:pt x="483" y="0"/>
                    <a:pt x="0" y="242"/>
                    <a:pt x="0" y="540"/>
                  </a:cubicBezTo>
                  <a:cubicBezTo>
                    <a:pt x="0" y="689"/>
                    <a:pt x="121" y="824"/>
                    <a:pt x="316" y="922"/>
                  </a:cubicBezTo>
                  <a:lnTo>
                    <a:pt x="19033" y="10800"/>
                  </a:lnTo>
                  <a:lnTo>
                    <a:pt x="316" y="20678"/>
                  </a:lnTo>
                  <a:cubicBezTo>
                    <a:pt x="121" y="20776"/>
                    <a:pt x="0" y="20911"/>
                    <a:pt x="0" y="21060"/>
                  </a:cubicBezTo>
                  <a:cubicBezTo>
                    <a:pt x="0" y="21358"/>
                    <a:pt x="483" y="21600"/>
                    <a:pt x="1080" y="21600"/>
                  </a:cubicBezTo>
                  <a:cubicBezTo>
                    <a:pt x="1378" y="21600"/>
                    <a:pt x="1648" y="21540"/>
                    <a:pt x="1844" y="21442"/>
                  </a:cubicBezTo>
                  <a:lnTo>
                    <a:pt x="21284" y="11182"/>
                  </a:lnTo>
                  <a:cubicBezTo>
                    <a:pt x="21479" y="11084"/>
                    <a:pt x="21600" y="10949"/>
                    <a:pt x="21600" y="10800"/>
                  </a:cubicBezTo>
                  <a:cubicBezTo>
                    <a:pt x="21600" y="10651"/>
                    <a:pt x="21479" y="10516"/>
                    <a:pt x="21284" y="10418"/>
                  </a:cubicBezTo>
                </a:path>
              </a:pathLst>
            </a:custGeom>
            <a:solidFill>
              <a:srgbClr val="373C47"/>
            </a:solidFill>
            <a:ln w="12700" cap="flat">
              <a:noFill/>
              <a:miter lim="400000"/>
            </a:ln>
            <a:effectLst/>
          </p:spPr>
          <p:txBody>
            <a:bodyPr wrap="square" lIns="38100" tIns="38100" rIns="38100" bIns="38100" numCol="1" anchor="ctr">
              <a:noAutofit/>
            </a:bodyPr>
            <a:lstStyle/>
            <a:p>
              <a:pPr defTabSz="228593">
                <a:defRPr b="0">
                  <a:solidFill>
                    <a:srgbClr val="FFFFFF"/>
                  </a:solidFill>
                  <a:effectLst>
                    <a:outerShdw blurRad="38100" dist="12700" dir="5400000" rotWithShape="0">
                      <a:srgbClr val="000000">
                        <a:alpha val="50000"/>
                      </a:srgbClr>
                    </a:outerShdw>
                  </a:effectLst>
                  <a:latin typeface="Lato Regular"/>
                  <a:ea typeface="Lato Regular"/>
                  <a:cs typeface="Lato Regular"/>
                  <a:sym typeface="Lato Regular"/>
                </a:defRPr>
              </a:pPr>
              <a:endParaRPr sz="900"/>
            </a:p>
          </p:txBody>
        </p:sp>
      </p:grpSp>
      <p:sp>
        <p:nvSpPr>
          <p:cNvPr id="10" name="Slide Number">
            <a:extLst>
              <a:ext uri="{FF2B5EF4-FFF2-40B4-BE49-F238E27FC236}">
                <a16:creationId xmlns:a16="http://schemas.microsoft.com/office/drawing/2014/main" id="{745A0BA9-3A4B-C1B0-6AB7-E8E20B5AEC3E}"/>
              </a:ext>
            </a:extLst>
          </p:cNvPr>
          <p:cNvSpPr txBox="1">
            <a:spLocks/>
          </p:cNvSpPr>
          <p:nvPr/>
        </p:nvSpPr>
        <p:spPr>
          <a:xfrm>
            <a:off x="722179" y="6463557"/>
            <a:ext cx="324789" cy="154017"/>
          </a:xfrm>
          <a:prstGeom prst="rect">
            <a:avLst/>
          </a:prstGeom>
        </p:spPr>
        <p:txBody>
          <a:bodyPr wrap="square" lIns="0" tIns="0" rIns="0" bIns="0">
            <a:spAutoFit/>
          </a:bodyPr>
          <a:lstStyle>
            <a:lvl1pPr marL="0" marR="0" indent="0" algn="ctr" defTabSz="825500" rtl="0" latinLnBrk="0">
              <a:lnSpc>
                <a:spcPct val="100000"/>
              </a:lnSpc>
              <a:spcBef>
                <a:spcPts val="0"/>
              </a:spcBef>
              <a:spcAft>
                <a:spcPts val="0"/>
              </a:spcAft>
              <a:buClrTx/>
              <a:buSzTx/>
              <a:buFontTx/>
              <a:buNone/>
              <a:tabLst/>
              <a:defRPr sz="2000" b="0" i="0" u="none" strike="noStrike" cap="none" spc="0" baseline="0">
                <a:solidFill>
                  <a:srgbClr val="2C2E3C"/>
                </a:solidFill>
                <a:uFillTx/>
                <a:latin typeface="Lato Black"/>
                <a:ea typeface="Helvetica Neue"/>
                <a:cs typeface="Helvetica Neue"/>
                <a:sym typeface="Helvetica Neue"/>
              </a:defRPr>
            </a:lvl1pPr>
            <a:lvl2pPr marL="0" marR="0" indent="2286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2pPr>
            <a:lvl3pPr marL="0" marR="0" indent="4572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3pPr>
            <a:lvl4pPr marL="0" marR="0" indent="6858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4pPr>
            <a:lvl5pPr marL="0" marR="0" indent="9144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5pPr>
            <a:lvl6pPr marL="0" marR="0" indent="11430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6pPr>
            <a:lvl7pPr marL="0" marR="0" indent="13716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7pPr>
            <a:lvl8pPr marL="0" marR="0" indent="16002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8pPr>
            <a:lvl9pPr marL="0" marR="0" indent="18288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9pPr>
          </a:lstStyle>
          <a:p>
            <a:pPr hangingPunct="1"/>
            <a:fld id="{86CB4B4D-7CA3-9044-876B-883B54F8677D}" type="slidenum">
              <a:rPr lang="en-US" sz="1001" baseline="0" smtClean="0">
                <a:latin typeface="+mj-lt"/>
              </a:rPr>
              <a:pPr hangingPunct="1"/>
              <a:t>‹#›</a:t>
            </a:fld>
            <a:endParaRPr lang="en-US" sz="1001" baseline="0">
              <a:latin typeface="+mj-lt"/>
            </a:endParaRPr>
          </a:p>
        </p:txBody>
      </p:sp>
      <p:pic>
        <p:nvPicPr>
          <p:cNvPr id="11" name="Picture 10" descr="Icon&#10;&#10;Description automatically generated">
            <a:extLst>
              <a:ext uri="{FF2B5EF4-FFF2-40B4-BE49-F238E27FC236}">
                <a16:creationId xmlns:a16="http://schemas.microsoft.com/office/drawing/2014/main" id="{04A1778E-6C4E-E57B-DED7-6AA7996AA642}"/>
              </a:ext>
            </a:extLst>
          </p:cNvPr>
          <p:cNvPicPr>
            <a:picLocks noChangeAspect="1"/>
          </p:cNvPicPr>
          <p:nvPr/>
        </p:nvPicPr>
        <p:blipFill>
          <a:blip r:embed="rId54" cstate="print">
            <a:extLst>
              <a:ext uri="{28A0092B-C50C-407E-A947-70E740481C1C}">
                <a14:useLocalDpi xmlns:a14="http://schemas.microsoft.com/office/drawing/2010/main"/>
              </a:ext>
            </a:extLst>
          </a:blip>
          <a:stretch>
            <a:fillRect/>
          </a:stretch>
        </p:blipFill>
        <p:spPr>
          <a:xfrm>
            <a:off x="11057637" y="6456604"/>
            <a:ext cx="583727" cy="167792"/>
          </a:xfrm>
          <a:prstGeom prst="rect">
            <a:avLst/>
          </a:prstGeom>
        </p:spPr>
      </p:pic>
      <p:sp>
        <p:nvSpPr>
          <p:cNvPr id="14" name="Action Button: Forward or Next 13">
            <a:hlinkClick r:id="" action="ppaction://hlinkshowjump?jump=nextslide" highlightClick="1"/>
            <a:extLst>
              <a:ext uri="{FF2B5EF4-FFF2-40B4-BE49-F238E27FC236}">
                <a16:creationId xmlns:a16="http://schemas.microsoft.com/office/drawing/2014/main" id="{B7486BD2-7207-0DE4-DEEA-79E312072657}"/>
              </a:ext>
            </a:extLst>
          </p:cNvPr>
          <p:cNvSpPr/>
          <p:nvPr/>
        </p:nvSpPr>
        <p:spPr>
          <a:xfrm>
            <a:off x="1046968" y="6394348"/>
            <a:ext cx="129487" cy="292309"/>
          </a:xfrm>
          <a:prstGeom prst="actionButtonForwardNext">
            <a:avLst/>
          </a:prstGeom>
          <a:solidFill>
            <a:schemeClr val="bg1">
              <a:alpha val="0"/>
            </a:schemeClr>
          </a:solidFill>
          <a:ln w="0" cap="sq">
            <a:no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R" sz="900"/>
          </a:p>
        </p:txBody>
      </p:sp>
      <p:sp>
        <p:nvSpPr>
          <p:cNvPr id="15" name="Action Button: Back or Previous 14">
            <a:hlinkClick r:id="" action="ppaction://hlinkshowjump?jump=previousslide" highlightClick="1"/>
            <a:extLst>
              <a:ext uri="{FF2B5EF4-FFF2-40B4-BE49-F238E27FC236}">
                <a16:creationId xmlns:a16="http://schemas.microsoft.com/office/drawing/2014/main" id="{BDA5ECFA-4240-D525-5FAA-F0CDF17746A4}"/>
              </a:ext>
            </a:extLst>
          </p:cNvPr>
          <p:cNvSpPr/>
          <p:nvPr/>
        </p:nvSpPr>
        <p:spPr>
          <a:xfrm>
            <a:off x="592692" y="6394348"/>
            <a:ext cx="129488" cy="292309"/>
          </a:xfrm>
          <a:prstGeom prst="actionButtonBackPrevious">
            <a:avLst/>
          </a:prstGeom>
          <a:solidFill>
            <a:schemeClr val="bg1">
              <a:alpha val="0"/>
            </a:schemeClr>
          </a:solidFill>
          <a:ln w="0" cap="sq">
            <a:noFill/>
            <a:beve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45721" tIns="22860" rIns="45721" bIns="22860" numCol="1" spcCol="0" rtlCol="0" fromWordArt="0" anchor="ctr" anchorCtr="0" forceAA="0" compatLnSpc="1">
            <a:prstTxWarp prst="textNoShape">
              <a:avLst/>
            </a:prstTxWarp>
            <a:noAutofit/>
          </a:bodyPr>
          <a:lstStyle/>
          <a:p>
            <a:pPr lvl="0" algn="ctr"/>
            <a:endParaRPr lang="en-AR" sz="900"/>
          </a:p>
        </p:txBody>
      </p:sp>
      <p:sp>
        <p:nvSpPr>
          <p:cNvPr id="25" name="Text Placeholder 24">
            <a:extLst>
              <a:ext uri="{FF2B5EF4-FFF2-40B4-BE49-F238E27FC236}">
                <a16:creationId xmlns:a16="http://schemas.microsoft.com/office/drawing/2014/main" id="{67BD641E-2126-126F-A73B-5EB27ABF6633}"/>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R"/>
          </a:p>
        </p:txBody>
      </p:sp>
      <p:sp>
        <p:nvSpPr>
          <p:cNvPr id="26" name="Title Placeholder 25">
            <a:extLst>
              <a:ext uri="{FF2B5EF4-FFF2-40B4-BE49-F238E27FC236}">
                <a16:creationId xmlns:a16="http://schemas.microsoft.com/office/drawing/2014/main" id="{FD227BF5-1E40-A2FE-9C17-55BA776396D6}"/>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endParaRPr lang="en-AR"/>
          </a:p>
        </p:txBody>
      </p:sp>
      <p:grpSp>
        <p:nvGrpSpPr>
          <p:cNvPr id="2" name="Group">
            <a:extLst>
              <a:ext uri="{FF2B5EF4-FFF2-40B4-BE49-F238E27FC236}">
                <a16:creationId xmlns:a16="http://schemas.microsoft.com/office/drawing/2014/main" id="{47232CD9-A8E7-2F83-D22C-44C610326E17}"/>
              </a:ext>
            </a:extLst>
          </p:cNvPr>
          <p:cNvGrpSpPr/>
          <p:nvPr/>
        </p:nvGrpSpPr>
        <p:grpSpPr>
          <a:xfrm>
            <a:off x="637779" y="6477000"/>
            <a:ext cx="508001" cy="127000"/>
            <a:chOff x="0" y="0"/>
            <a:chExt cx="1016000" cy="254000"/>
          </a:xfrm>
        </p:grpSpPr>
        <p:sp>
          <p:nvSpPr>
            <p:cNvPr id="3" name="Shape">
              <a:extLst>
                <a:ext uri="{FF2B5EF4-FFF2-40B4-BE49-F238E27FC236}">
                  <a16:creationId xmlns:a16="http://schemas.microsoft.com/office/drawing/2014/main" id="{09C8CE0B-EDC0-4B30-E18A-478E8256DF71}"/>
                </a:ext>
              </a:extLst>
            </p:cNvPr>
            <p:cNvSpPr/>
            <p:nvPr/>
          </p:nvSpPr>
          <p:spPr>
            <a:xfrm>
              <a:off x="0" y="0"/>
              <a:ext cx="127000" cy="254000"/>
            </a:xfrm>
            <a:custGeom>
              <a:avLst/>
              <a:gdLst/>
              <a:ahLst/>
              <a:cxnLst>
                <a:cxn ang="0">
                  <a:pos x="wd2" y="hd2"/>
                </a:cxn>
                <a:cxn ang="5400000">
                  <a:pos x="wd2" y="hd2"/>
                </a:cxn>
                <a:cxn ang="10800000">
                  <a:pos x="wd2" y="hd2"/>
                </a:cxn>
                <a:cxn ang="16200000">
                  <a:pos x="wd2" y="hd2"/>
                </a:cxn>
              </a:cxnLst>
              <a:rect l="0" t="0" r="r" b="b"/>
              <a:pathLst>
                <a:path w="21600" h="21600" extrusionOk="0">
                  <a:moveTo>
                    <a:pt x="2567" y="10800"/>
                  </a:moveTo>
                  <a:lnTo>
                    <a:pt x="21284" y="922"/>
                  </a:lnTo>
                  <a:cubicBezTo>
                    <a:pt x="21480" y="824"/>
                    <a:pt x="21600" y="689"/>
                    <a:pt x="21600" y="540"/>
                  </a:cubicBezTo>
                  <a:cubicBezTo>
                    <a:pt x="21600" y="242"/>
                    <a:pt x="21117" y="0"/>
                    <a:pt x="20520" y="0"/>
                  </a:cubicBezTo>
                  <a:cubicBezTo>
                    <a:pt x="20222" y="0"/>
                    <a:pt x="19953" y="61"/>
                    <a:pt x="19756" y="158"/>
                  </a:cubicBezTo>
                  <a:lnTo>
                    <a:pt x="316" y="10418"/>
                  </a:lnTo>
                  <a:cubicBezTo>
                    <a:pt x="121" y="10516"/>
                    <a:pt x="0" y="10651"/>
                    <a:pt x="0" y="10800"/>
                  </a:cubicBezTo>
                  <a:cubicBezTo>
                    <a:pt x="0" y="10949"/>
                    <a:pt x="120" y="11084"/>
                    <a:pt x="316" y="11182"/>
                  </a:cubicBezTo>
                  <a:lnTo>
                    <a:pt x="19756" y="21442"/>
                  </a:lnTo>
                  <a:cubicBezTo>
                    <a:pt x="19953" y="21540"/>
                    <a:pt x="20222" y="21600"/>
                    <a:pt x="20520" y="21600"/>
                  </a:cubicBezTo>
                  <a:cubicBezTo>
                    <a:pt x="21117" y="21600"/>
                    <a:pt x="21600" y="21358"/>
                    <a:pt x="21600" y="21060"/>
                  </a:cubicBezTo>
                  <a:cubicBezTo>
                    <a:pt x="21600" y="20911"/>
                    <a:pt x="21480" y="20776"/>
                    <a:pt x="21284" y="20678"/>
                  </a:cubicBezTo>
                  <a:cubicBezTo>
                    <a:pt x="21284" y="20678"/>
                    <a:pt x="2567" y="10800"/>
                    <a:pt x="2567" y="10800"/>
                  </a:cubicBezTo>
                  <a:close/>
                </a:path>
              </a:pathLst>
            </a:custGeom>
            <a:solidFill>
              <a:srgbClr val="373C47"/>
            </a:solidFill>
            <a:ln w="12700" cap="flat">
              <a:noFill/>
              <a:miter lim="400000"/>
            </a:ln>
            <a:effectLst/>
          </p:spPr>
          <p:txBody>
            <a:bodyPr wrap="square" lIns="38100" tIns="38100" rIns="38100" bIns="38100" numCol="1" anchor="ctr">
              <a:noAutofit/>
            </a:bodyPr>
            <a:lstStyle/>
            <a:p>
              <a:pPr defTabSz="228593">
                <a:defRPr b="0">
                  <a:solidFill>
                    <a:srgbClr val="FFFFFF"/>
                  </a:solidFill>
                  <a:effectLst>
                    <a:outerShdw blurRad="38100" dist="12700" dir="5400000" rotWithShape="0">
                      <a:srgbClr val="000000">
                        <a:alpha val="50000"/>
                      </a:srgbClr>
                    </a:outerShdw>
                  </a:effectLst>
                  <a:latin typeface="Lato Regular"/>
                  <a:ea typeface="Lato Regular"/>
                  <a:cs typeface="Lato Regular"/>
                  <a:sym typeface="Lato Regular"/>
                </a:defRPr>
              </a:pPr>
              <a:endParaRPr sz="900"/>
            </a:p>
          </p:txBody>
        </p:sp>
        <p:sp>
          <p:nvSpPr>
            <p:cNvPr id="4" name="Shape">
              <a:extLst>
                <a:ext uri="{FF2B5EF4-FFF2-40B4-BE49-F238E27FC236}">
                  <a16:creationId xmlns:a16="http://schemas.microsoft.com/office/drawing/2014/main" id="{CF7C3018-E3F3-22DD-9FF1-89115CF9CA2C}"/>
                </a:ext>
              </a:extLst>
            </p:cNvPr>
            <p:cNvSpPr/>
            <p:nvPr/>
          </p:nvSpPr>
          <p:spPr>
            <a:xfrm>
              <a:off x="889000" y="0"/>
              <a:ext cx="127000" cy="254000"/>
            </a:xfrm>
            <a:custGeom>
              <a:avLst/>
              <a:gdLst/>
              <a:ahLst/>
              <a:cxnLst>
                <a:cxn ang="0">
                  <a:pos x="wd2" y="hd2"/>
                </a:cxn>
                <a:cxn ang="5400000">
                  <a:pos x="wd2" y="hd2"/>
                </a:cxn>
                <a:cxn ang="10800000">
                  <a:pos x="wd2" y="hd2"/>
                </a:cxn>
                <a:cxn ang="16200000">
                  <a:pos x="wd2" y="hd2"/>
                </a:cxn>
              </a:cxnLst>
              <a:rect l="0" t="0" r="r" b="b"/>
              <a:pathLst>
                <a:path w="21600" h="21600" extrusionOk="0">
                  <a:moveTo>
                    <a:pt x="21284" y="10418"/>
                  </a:moveTo>
                  <a:lnTo>
                    <a:pt x="1844" y="158"/>
                  </a:lnTo>
                  <a:cubicBezTo>
                    <a:pt x="1648" y="61"/>
                    <a:pt x="1378" y="0"/>
                    <a:pt x="1080" y="0"/>
                  </a:cubicBezTo>
                  <a:cubicBezTo>
                    <a:pt x="483" y="0"/>
                    <a:pt x="0" y="242"/>
                    <a:pt x="0" y="540"/>
                  </a:cubicBezTo>
                  <a:cubicBezTo>
                    <a:pt x="0" y="689"/>
                    <a:pt x="121" y="824"/>
                    <a:pt x="316" y="922"/>
                  </a:cubicBezTo>
                  <a:lnTo>
                    <a:pt x="19033" y="10800"/>
                  </a:lnTo>
                  <a:lnTo>
                    <a:pt x="316" y="20678"/>
                  </a:lnTo>
                  <a:cubicBezTo>
                    <a:pt x="121" y="20776"/>
                    <a:pt x="0" y="20911"/>
                    <a:pt x="0" y="21060"/>
                  </a:cubicBezTo>
                  <a:cubicBezTo>
                    <a:pt x="0" y="21358"/>
                    <a:pt x="483" y="21600"/>
                    <a:pt x="1080" y="21600"/>
                  </a:cubicBezTo>
                  <a:cubicBezTo>
                    <a:pt x="1378" y="21600"/>
                    <a:pt x="1648" y="21540"/>
                    <a:pt x="1844" y="21442"/>
                  </a:cubicBezTo>
                  <a:lnTo>
                    <a:pt x="21284" y="11182"/>
                  </a:lnTo>
                  <a:cubicBezTo>
                    <a:pt x="21479" y="11084"/>
                    <a:pt x="21600" y="10949"/>
                    <a:pt x="21600" y="10800"/>
                  </a:cubicBezTo>
                  <a:cubicBezTo>
                    <a:pt x="21600" y="10651"/>
                    <a:pt x="21479" y="10516"/>
                    <a:pt x="21284" y="10418"/>
                  </a:cubicBezTo>
                </a:path>
              </a:pathLst>
            </a:custGeom>
            <a:solidFill>
              <a:srgbClr val="373C47"/>
            </a:solidFill>
            <a:ln w="12700" cap="flat">
              <a:noFill/>
              <a:miter lim="400000"/>
            </a:ln>
            <a:effectLst/>
          </p:spPr>
          <p:txBody>
            <a:bodyPr wrap="square" lIns="38100" tIns="38100" rIns="38100" bIns="38100" numCol="1" anchor="ctr">
              <a:noAutofit/>
            </a:bodyPr>
            <a:lstStyle/>
            <a:p>
              <a:pPr defTabSz="228593">
                <a:defRPr b="0">
                  <a:solidFill>
                    <a:srgbClr val="FFFFFF"/>
                  </a:solidFill>
                  <a:effectLst>
                    <a:outerShdw blurRad="38100" dist="12700" dir="5400000" rotWithShape="0">
                      <a:srgbClr val="000000">
                        <a:alpha val="50000"/>
                      </a:srgbClr>
                    </a:outerShdw>
                  </a:effectLst>
                  <a:latin typeface="Lato Regular"/>
                  <a:ea typeface="Lato Regular"/>
                  <a:cs typeface="Lato Regular"/>
                  <a:sym typeface="Lato Regular"/>
                </a:defRPr>
              </a:pPr>
              <a:endParaRPr sz="900"/>
            </a:p>
          </p:txBody>
        </p:sp>
      </p:grpSp>
      <p:sp>
        <p:nvSpPr>
          <p:cNvPr id="5" name="Slide Number">
            <a:extLst>
              <a:ext uri="{FF2B5EF4-FFF2-40B4-BE49-F238E27FC236}">
                <a16:creationId xmlns:a16="http://schemas.microsoft.com/office/drawing/2014/main" id="{82D22825-756B-64DD-AE66-F9EE25053533}"/>
              </a:ext>
            </a:extLst>
          </p:cNvPr>
          <p:cNvSpPr txBox="1">
            <a:spLocks/>
          </p:cNvSpPr>
          <p:nvPr/>
        </p:nvSpPr>
        <p:spPr>
          <a:xfrm>
            <a:off x="722179" y="6463557"/>
            <a:ext cx="324789" cy="154017"/>
          </a:xfrm>
          <a:prstGeom prst="rect">
            <a:avLst/>
          </a:prstGeom>
        </p:spPr>
        <p:txBody>
          <a:bodyPr wrap="square" lIns="0" tIns="0" rIns="0" bIns="0">
            <a:spAutoFit/>
          </a:bodyPr>
          <a:lstStyle>
            <a:lvl1pPr marL="0" marR="0" indent="0" algn="ctr" defTabSz="825500" rtl="0" latinLnBrk="0">
              <a:lnSpc>
                <a:spcPct val="100000"/>
              </a:lnSpc>
              <a:spcBef>
                <a:spcPts val="0"/>
              </a:spcBef>
              <a:spcAft>
                <a:spcPts val="0"/>
              </a:spcAft>
              <a:buClrTx/>
              <a:buSzTx/>
              <a:buFontTx/>
              <a:buNone/>
              <a:tabLst/>
              <a:defRPr sz="2000" b="0" i="0" u="none" strike="noStrike" cap="none" spc="0" baseline="0">
                <a:solidFill>
                  <a:srgbClr val="2C2E3C"/>
                </a:solidFill>
                <a:uFillTx/>
                <a:latin typeface="Lato Black"/>
                <a:ea typeface="Helvetica Neue"/>
                <a:cs typeface="Helvetica Neue"/>
                <a:sym typeface="Helvetica Neue"/>
              </a:defRPr>
            </a:lvl1pPr>
            <a:lvl2pPr marL="0" marR="0" indent="2286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2pPr>
            <a:lvl3pPr marL="0" marR="0" indent="4572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3pPr>
            <a:lvl4pPr marL="0" marR="0" indent="6858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4pPr>
            <a:lvl5pPr marL="0" marR="0" indent="9144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5pPr>
            <a:lvl6pPr marL="0" marR="0" indent="11430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6pPr>
            <a:lvl7pPr marL="0" marR="0" indent="13716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7pPr>
            <a:lvl8pPr marL="0" marR="0" indent="16002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8pPr>
            <a:lvl9pPr marL="0" marR="0" indent="18288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9pPr>
          </a:lstStyle>
          <a:p>
            <a:pPr hangingPunct="1"/>
            <a:fld id="{86CB4B4D-7CA3-9044-876B-883B54F8677D}" type="slidenum">
              <a:rPr lang="en-US" sz="1001" baseline="0" smtClean="0">
                <a:latin typeface="+mj-lt"/>
              </a:rPr>
              <a:pPr hangingPunct="1"/>
              <a:t>‹#›</a:t>
            </a:fld>
            <a:endParaRPr lang="en-US" sz="1001" baseline="0">
              <a:latin typeface="+mj-lt"/>
            </a:endParaRPr>
          </a:p>
        </p:txBody>
      </p:sp>
      <p:pic>
        <p:nvPicPr>
          <p:cNvPr id="6" name="Picture 5" descr="Icon&#10;&#10;Description automatically generated">
            <a:extLst>
              <a:ext uri="{FF2B5EF4-FFF2-40B4-BE49-F238E27FC236}">
                <a16:creationId xmlns:a16="http://schemas.microsoft.com/office/drawing/2014/main" id="{074168E5-ACAA-B5FA-B9EB-867EE690403E}"/>
              </a:ext>
            </a:extLst>
          </p:cNvPr>
          <p:cNvPicPr>
            <a:picLocks noChangeAspect="1"/>
          </p:cNvPicPr>
          <p:nvPr/>
        </p:nvPicPr>
        <p:blipFill>
          <a:blip r:embed="rId54" cstate="print">
            <a:extLst>
              <a:ext uri="{28A0092B-C50C-407E-A947-70E740481C1C}">
                <a14:useLocalDpi xmlns:a14="http://schemas.microsoft.com/office/drawing/2010/main"/>
              </a:ext>
            </a:extLst>
          </a:blip>
          <a:stretch>
            <a:fillRect/>
          </a:stretch>
        </p:blipFill>
        <p:spPr>
          <a:xfrm>
            <a:off x="11057637" y="6456604"/>
            <a:ext cx="583727" cy="167792"/>
          </a:xfrm>
          <a:prstGeom prst="rect">
            <a:avLst/>
          </a:prstGeom>
        </p:spPr>
      </p:pic>
      <p:sp>
        <p:nvSpPr>
          <p:cNvPr id="12" name="Action Button: Forward or Next 11">
            <a:hlinkClick r:id="" action="ppaction://hlinkshowjump?jump=nextslide" highlightClick="1"/>
            <a:extLst>
              <a:ext uri="{FF2B5EF4-FFF2-40B4-BE49-F238E27FC236}">
                <a16:creationId xmlns:a16="http://schemas.microsoft.com/office/drawing/2014/main" id="{A044F5A3-FF54-B6CF-E7C5-86E32C10D2F4}"/>
              </a:ext>
            </a:extLst>
          </p:cNvPr>
          <p:cNvSpPr/>
          <p:nvPr/>
        </p:nvSpPr>
        <p:spPr>
          <a:xfrm>
            <a:off x="1046968" y="6394348"/>
            <a:ext cx="129487" cy="292309"/>
          </a:xfrm>
          <a:prstGeom prst="actionButtonForwardNext">
            <a:avLst/>
          </a:prstGeom>
          <a:solidFill>
            <a:schemeClr val="bg1">
              <a:alpha val="0"/>
            </a:schemeClr>
          </a:solidFill>
          <a:ln w="0" cap="sq">
            <a:no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R" sz="900"/>
          </a:p>
        </p:txBody>
      </p:sp>
      <p:sp>
        <p:nvSpPr>
          <p:cNvPr id="13" name="Action Button: Back or Previous 12">
            <a:hlinkClick r:id="" action="ppaction://hlinkshowjump?jump=previousslide" highlightClick="1"/>
            <a:extLst>
              <a:ext uri="{FF2B5EF4-FFF2-40B4-BE49-F238E27FC236}">
                <a16:creationId xmlns:a16="http://schemas.microsoft.com/office/drawing/2014/main" id="{6574CAFF-E52E-B7A4-E57D-D619745E9D2C}"/>
              </a:ext>
            </a:extLst>
          </p:cNvPr>
          <p:cNvSpPr/>
          <p:nvPr/>
        </p:nvSpPr>
        <p:spPr>
          <a:xfrm>
            <a:off x="592692" y="6394348"/>
            <a:ext cx="129488" cy="292309"/>
          </a:xfrm>
          <a:prstGeom prst="actionButtonBackPrevious">
            <a:avLst/>
          </a:prstGeom>
          <a:solidFill>
            <a:schemeClr val="bg1">
              <a:alpha val="0"/>
            </a:schemeClr>
          </a:solidFill>
          <a:ln w="0" cap="sq">
            <a:noFill/>
            <a:beve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45721" tIns="22860" rIns="45721" bIns="22860" numCol="1" spcCol="0" rtlCol="0" fromWordArt="0" anchor="ctr" anchorCtr="0" forceAA="0" compatLnSpc="1">
            <a:prstTxWarp prst="textNoShape">
              <a:avLst/>
            </a:prstTxWarp>
            <a:noAutofit/>
          </a:bodyPr>
          <a:lstStyle/>
          <a:p>
            <a:pPr lvl="0" algn="ctr"/>
            <a:endParaRPr lang="en-AR" sz="900"/>
          </a:p>
        </p:txBody>
      </p:sp>
    </p:spTree>
    <p:extLst>
      <p:ext uri="{BB962C8B-B14F-4D97-AF65-F5344CB8AC3E}">
        <p14:creationId xmlns:p14="http://schemas.microsoft.com/office/powerpoint/2010/main" val="3310555566"/>
      </p:ext>
    </p:extLst>
  </p:cSld>
  <p:clrMap bg1="lt1" tx1="dk1" bg2="lt2" tx2="dk2" accent1="accent1" accent2="accent2" accent3="accent3" accent4="accent4" accent5="accent5" accent6="accent6" hlink="hlink" folHlink="folHlink"/>
  <p:sldLayoutIdLst>
    <p:sldLayoutId id="2147484085" r:id="rId1"/>
    <p:sldLayoutId id="2147484086" r:id="rId2"/>
    <p:sldLayoutId id="2147484087" r:id="rId3"/>
    <p:sldLayoutId id="2147484088" r:id="rId4"/>
    <p:sldLayoutId id="2147484089" r:id="rId5"/>
    <p:sldLayoutId id="2147484090" r:id="rId6"/>
    <p:sldLayoutId id="2147484091" r:id="rId7"/>
    <p:sldLayoutId id="2147484092" r:id="rId8"/>
    <p:sldLayoutId id="2147484093" r:id="rId9"/>
    <p:sldLayoutId id="2147484094" r:id="rId10"/>
    <p:sldLayoutId id="2147484095" r:id="rId11"/>
    <p:sldLayoutId id="2147484096" r:id="rId12"/>
    <p:sldLayoutId id="2147484097" r:id="rId13"/>
    <p:sldLayoutId id="2147484098" r:id="rId14"/>
    <p:sldLayoutId id="2147484099" r:id="rId15"/>
    <p:sldLayoutId id="2147484100" r:id="rId16"/>
    <p:sldLayoutId id="2147484101" r:id="rId17"/>
    <p:sldLayoutId id="2147484102" r:id="rId18"/>
    <p:sldLayoutId id="2147484103" r:id="rId19"/>
    <p:sldLayoutId id="2147484104" r:id="rId20"/>
    <p:sldLayoutId id="2147484105" r:id="rId21"/>
    <p:sldLayoutId id="2147484106" r:id="rId22"/>
    <p:sldLayoutId id="2147484107" r:id="rId23"/>
    <p:sldLayoutId id="2147484108" r:id="rId24"/>
    <p:sldLayoutId id="2147484109" r:id="rId25"/>
    <p:sldLayoutId id="2147484110" r:id="rId26"/>
    <p:sldLayoutId id="2147484111" r:id="rId27"/>
    <p:sldLayoutId id="2147484112" r:id="rId28"/>
    <p:sldLayoutId id="2147484113" r:id="rId29"/>
    <p:sldLayoutId id="2147484114" r:id="rId30"/>
    <p:sldLayoutId id="2147484115" r:id="rId31"/>
    <p:sldLayoutId id="2147484116" r:id="rId32"/>
    <p:sldLayoutId id="2147484117" r:id="rId33"/>
    <p:sldLayoutId id="2147484118" r:id="rId34"/>
    <p:sldLayoutId id="2147484119" r:id="rId35"/>
    <p:sldLayoutId id="2147484120" r:id="rId36"/>
    <p:sldLayoutId id="2147484121" r:id="rId37"/>
    <p:sldLayoutId id="2147484122" r:id="rId38"/>
    <p:sldLayoutId id="2147484123" r:id="rId39"/>
    <p:sldLayoutId id="2147484124" r:id="rId40"/>
    <p:sldLayoutId id="2147484125" r:id="rId41"/>
    <p:sldLayoutId id="2147484126" r:id="rId42"/>
    <p:sldLayoutId id="2147484127" r:id="rId43"/>
    <p:sldLayoutId id="2147484128" r:id="rId44"/>
    <p:sldLayoutId id="2147484129" r:id="rId45"/>
    <p:sldLayoutId id="2147484130" r:id="rId46"/>
    <p:sldLayoutId id="2147484131" r:id="rId47"/>
    <p:sldLayoutId id="2147484132" r:id="rId48"/>
    <p:sldLayoutId id="2147484133" r:id="rId49"/>
    <p:sldLayoutId id="2147484134" r:id="rId50"/>
    <p:sldLayoutId id="2147484135" r:id="rId51"/>
    <p:sldLayoutId id="2147484136" r:id="rId52"/>
  </p:sldLayoutIdLst>
  <p:hf hdr="0" ftr="0" dt="0"/>
  <p:txStyles>
    <p:titleStyle>
      <a:lvl1pPr algn="l" defTabSz="914370" rtl="0" eaLnBrk="1" latinLnBrk="0" hangingPunct="1">
        <a:lnSpc>
          <a:spcPct val="90000"/>
        </a:lnSpc>
        <a:spcBef>
          <a:spcPct val="0"/>
        </a:spcBef>
        <a:buNone/>
        <a:defRPr sz="3001" kern="1200">
          <a:solidFill>
            <a:schemeClr val="tx1"/>
          </a:solidFill>
          <a:latin typeface="Lato" panose="020F0502020204030203" pitchFamily="34" charset="0"/>
          <a:ea typeface="Lato" panose="020F0502020204030203" pitchFamily="34" charset="0"/>
          <a:cs typeface="Lato" panose="020F0502020204030203" pitchFamily="34" charset="0"/>
        </a:defRPr>
      </a:lvl1pPr>
    </p:titleStyle>
    <p:bodyStyle>
      <a:lvl1pPr marL="228593" indent="-228593" algn="l" defTabSz="914370" rtl="0" eaLnBrk="1" latinLnBrk="0" hangingPunct="1">
        <a:lnSpc>
          <a:spcPct val="90000"/>
        </a:lnSpc>
        <a:spcBef>
          <a:spcPts val="1001"/>
        </a:spcBef>
        <a:buFont typeface="Arial" panose="020B0604020202020204" pitchFamily="34" charset="0"/>
        <a:buChar char="•"/>
        <a:defRPr sz="28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685778" indent="-228593" algn="l" defTabSz="91437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2963" indent="-228593" algn="l" defTabSz="91437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149" indent="-228593" algn="l" defTabSz="914370" rtl="0" eaLnBrk="1" latinLnBrk="0" hangingPunct="1">
        <a:lnSpc>
          <a:spcPct val="90000"/>
        </a:lnSpc>
        <a:spcBef>
          <a:spcPts val="500"/>
        </a:spcBef>
        <a:buFont typeface="Arial" panose="020B0604020202020204" pitchFamily="34" charset="0"/>
        <a:buChar char="•"/>
        <a:defRPr sz="1801"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334" indent="-228593" algn="l" defTabSz="914370" rtl="0" eaLnBrk="1" latinLnBrk="0" hangingPunct="1">
        <a:lnSpc>
          <a:spcPct val="90000"/>
        </a:lnSpc>
        <a:spcBef>
          <a:spcPts val="500"/>
        </a:spcBef>
        <a:buFont typeface="Arial" panose="020B0604020202020204" pitchFamily="34" charset="0"/>
        <a:buChar char="•"/>
        <a:defRPr sz="1801"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519" indent="-228593" algn="l" defTabSz="91437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704" indent="-228593" algn="l" defTabSz="91437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8889" indent="-228593" algn="l" defTabSz="91437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074" indent="-228593" algn="l" defTabSz="91437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370" rtl="0" eaLnBrk="1" latinLnBrk="0" hangingPunct="1">
        <a:defRPr sz="1801" kern="1200">
          <a:solidFill>
            <a:schemeClr val="tx1"/>
          </a:solidFill>
          <a:latin typeface="+mn-lt"/>
          <a:ea typeface="+mn-ea"/>
          <a:cs typeface="+mn-cs"/>
        </a:defRPr>
      </a:lvl1pPr>
      <a:lvl2pPr marL="457185" algn="l" defTabSz="914370" rtl="0" eaLnBrk="1" latinLnBrk="0" hangingPunct="1">
        <a:defRPr sz="1801" kern="1200">
          <a:solidFill>
            <a:schemeClr val="tx1"/>
          </a:solidFill>
          <a:latin typeface="+mn-lt"/>
          <a:ea typeface="+mn-ea"/>
          <a:cs typeface="+mn-cs"/>
        </a:defRPr>
      </a:lvl2pPr>
      <a:lvl3pPr marL="914370" algn="l" defTabSz="914370" rtl="0" eaLnBrk="1" latinLnBrk="0" hangingPunct="1">
        <a:defRPr sz="1801" kern="1200">
          <a:solidFill>
            <a:schemeClr val="tx1"/>
          </a:solidFill>
          <a:latin typeface="+mn-lt"/>
          <a:ea typeface="+mn-ea"/>
          <a:cs typeface="+mn-cs"/>
        </a:defRPr>
      </a:lvl3pPr>
      <a:lvl4pPr marL="1371555" algn="l" defTabSz="914370" rtl="0" eaLnBrk="1" latinLnBrk="0" hangingPunct="1">
        <a:defRPr sz="1801" kern="1200">
          <a:solidFill>
            <a:schemeClr val="tx1"/>
          </a:solidFill>
          <a:latin typeface="+mn-lt"/>
          <a:ea typeface="+mn-ea"/>
          <a:cs typeface="+mn-cs"/>
        </a:defRPr>
      </a:lvl4pPr>
      <a:lvl5pPr marL="1828741" algn="l" defTabSz="914370" rtl="0" eaLnBrk="1" latinLnBrk="0" hangingPunct="1">
        <a:defRPr sz="1801" kern="1200">
          <a:solidFill>
            <a:schemeClr val="tx1"/>
          </a:solidFill>
          <a:latin typeface="+mn-lt"/>
          <a:ea typeface="+mn-ea"/>
          <a:cs typeface="+mn-cs"/>
        </a:defRPr>
      </a:lvl5pPr>
      <a:lvl6pPr marL="2285926" algn="l" defTabSz="914370" rtl="0" eaLnBrk="1" latinLnBrk="0" hangingPunct="1">
        <a:defRPr sz="1801" kern="1200">
          <a:solidFill>
            <a:schemeClr val="tx1"/>
          </a:solidFill>
          <a:latin typeface="+mn-lt"/>
          <a:ea typeface="+mn-ea"/>
          <a:cs typeface="+mn-cs"/>
        </a:defRPr>
      </a:lvl6pPr>
      <a:lvl7pPr marL="2743111" algn="l" defTabSz="914370" rtl="0" eaLnBrk="1" latinLnBrk="0" hangingPunct="1">
        <a:defRPr sz="1801" kern="1200">
          <a:solidFill>
            <a:schemeClr val="tx1"/>
          </a:solidFill>
          <a:latin typeface="+mn-lt"/>
          <a:ea typeface="+mn-ea"/>
          <a:cs typeface="+mn-cs"/>
        </a:defRPr>
      </a:lvl7pPr>
      <a:lvl8pPr marL="3200296" algn="l" defTabSz="914370" rtl="0" eaLnBrk="1" latinLnBrk="0" hangingPunct="1">
        <a:defRPr sz="1801" kern="1200">
          <a:solidFill>
            <a:schemeClr val="tx1"/>
          </a:solidFill>
          <a:latin typeface="+mn-lt"/>
          <a:ea typeface="+mn-ea"/>
          <a:cs typeface="+mn-cs"/>
        </a:defRPr>
      </a:lvl8pPr>
      <a:lvl9pPr marL="3657481" algn="l" defTabSz="914370" rtl="0" eaLnBrk="1" latinLnBrk="0" hangingPunct="1">
        <a:defRPr sz="1801"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4320" userDrawn="1">
          <p15:clr>
            <a:srgbClr val="F26B43"/>
          </p15:clr>
        </p15:guide>
        <p15:guide id="4" pos="9752"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86.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39.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39.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9.xml"/><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39.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4.xml"/><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39.xml"/><Relationship Id="rId5" Type="http://schemas.openxmlformats.org/officeDocument/2006/relationships/image" Target="../media/image62.png"/><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39.xml"/><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39.xml"/><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39.xml"/></Relationships>
</file>

<file path=ppt/slides/_rels/slide3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39.xml"/><Relationship Id="rId4" Type="http://schemas.openxmlformats.org/officeDocument/2006/relationships/image" Target="../media/image77.png"/></Relationships>
</file>

<file path=ppt/slides/_rels/slide3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1.xml"/><Relationship Id="rId1" Type="http://schemas.openxmlformats.org/officeDocument/2006/relationships/slideLayout" Target="../slideLayouts/slideLayout43.xml"/></Relationships>
</file>

<file path=ppt/slides/_rels/slide3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39.xml"/></Relationships>
</file>

<file path=ppt/slides/_rels/slide3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39.xml"/></Relationships>
</file>

<file path=ppt/slides/_rels/slide3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2.xml"/><Relationship Id="rId1" Type="http://schemas.openxmlformats.org/officeDocument/2006/relationships/slideLayout" Target="../slideLayouts/slideLayout39.xml"/><Relationship Id="rId4" Type="http://schemas.openxmlformats.org/officeDocument/2006/relationships/image" Target="../media/image84.png"/></Relationships>
</file>

<file path=ppt/slides/_rels/slide3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46.xml"/><Relationship Id="rId4" Type="http://schemas.openxmlformats.org/officeDocument/2006/relationships/image" Target="../media/image23.jpe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46.xml"/><Relationship Id="rId5" Type="http://schemas.openxmlformats.org/officeDocument/2006/relationships/image" Target="../media/image26.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39.xml"/><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43.xml"/><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6" name="Line"/>
          <p:cNvSpPr/>
          <p:nvPr/>
        </p:nvSpPr>
        <p:spPr>
          <a:xfrm>
            <a:off x="619721" y="1938095"/>
            <a:ext cx="1005840" cy="0"/>
          </a:xfrm>
          <a:prstGeom prst="line">
            <a:avLst/>
          </a:prstGeom>
          <a:ln w="50800">
            <a:solidFill>
              <a:schemeClr val="accent1"/>
            </a:solidFill>
            <a:miter lim="400000"/>
          </a:ln>
        </p:spPr>
        <p:txBody>
          <a:bodyPr lIns="0" tIns="0" rIns="0" bIns="0" anchor="ctr"/>
          <a:lstStyle/>
          <a:p>
            <a:pPr defTabSz="914370" fontAlgn="auto">
              <a:spcBef>
                <a:spcPts val="0"/>
              </a:spcBef>
              <a:spcAft>
                <a:spcPts val="0"/>
              </a:spcAft>
              <a:defRPr sz="3200" b="0">
                <a:solidFill>
                  <a:srgbClr val="FFFFFF"/>
                </a:solidFill>
                <a:latin typeface="+mn-lt"/>
                <a:ea typeface="+mn-ea"/>
                <a:cs typeface="+mn-cs"/>
                <a:sym typeface="Helvetica Neue Medium"/>
              </a:defRPr>
            </a:pPr>
            <a:endParaRPr b="0">
              <a:solidFill>
                <a:srgbClr val="FFFFFF"/>
              </a:solidFill>
              <a:latin typeface="Calibri" panose="020F0502020204030204"/>
              <a:sym typeface="Helvetica Neue Medium"/>
            </a:endParaRPr>
          </a:p>
        </p:txBody>
      </p:sp>
      <p:pic>
        <p:nvPicPr>
          <p:cNvPr id="1327" name="laptop-01.png" descr="laptop-01.png"/>
          <p:cNvPicPr>
            <a:picLocks noChangeAspect="1"/>
          </p:cNvPicPr>
          <p:nvPr/>
        </p:nvPicPr>
        <p:blipFill>
          <a:blip r:embed="rId3"/>
          <a:srcRect/>
          <a:stretch>
            <a:fillRect/>
          </a:stretch>
        </p:blipFill>
        <p:spPr>
          <a:xfrm>
            <a:off x="6374163" y="1444752"/>
            <a:ext cx="7665040" cy="4436899"/>
          </a:xfrm>
          <a:prstGeom prst="rect">
            <a:avLst/>
          </a:prstGeom>
          <a:ln w="12700" cap="flat">
            <a:noFill/>
            <a:miter lim="400000"/>
          </a:ln>
          <a:effectLst>
            <a:outerShdw blurRad="317500" rotWithShape="0">
              <a:srgbClr val="000000">
                <a:alpha val="50186"/>
              </a:srgbClr>
            </a:outerShdw>
          </a:effectLst>
        </p:spPr>
      </p:pic>
      <p:sp>
        <p:nvSpPr>
          <p:cNvPr id="2" name="TextBox 1">
            <a:extLst>
              <a:ext uri="{FF2B5EF4-FFF2-40B4-BE49-F238E27FC236}">
                <a16:creationId xmlns:a16="http://schemas.microsoft.com/office/drawing/2014/main" id="{65FE9DFF-2BC8-6624-1CF5-FA0A8D76EC58}"/>
              </a:ext>
            </a:extLst>
          </p:cNvPr>
          <p:cNvSpPr txBox="1"/>
          <p:nvPr/>
        </p:nvSpPr>
        <p:spPr>
          <a:xfrm>
            <a:off x="1" y="-342900"/>
            <a:ext cx="1239442" cy="223010"/>
          </a:xfrm>
          <a:prstGeom prst="rect">
            <a:avLst/>
          </a:prstGeom>
          <a:noFill/>
        </p:spPr>
        <p:txBody>
          <a:bodyPr wrap="none" rtlCol="0">
            <a:spAutoFit/>
          </a:bodyPr>
          <a:lstStyle/>
          <a:p>
            <a:pPr defTabSz="914370" fontAlgn="auto">
              <a:spcBef>
                <a:spcPts val="0"/>
              </a:spcBef>
              <a:spcAft>
                <a:spcPts val="0"/>
              </a:spcAft>
              <a:defRPr/>
            </a:pPr>
            <a:r>
              <a:rPr lang="en-US" sz="849" b="0">
                <a:solidFill>
                  <a:srgbClr val="FF0000"/>
                </a:solidFill>
                <a:latin typeface="Lato Medium" panose="020F0502020204030203" pitchFamily="34" charset="0"/>
              </a:rPr>
              <a:t>Feature:04 (animated)</a:t>
            </a:r>
          </a:p>
        </p:txBody>
      </p:sp>
      <p:pic>
        <p:nvPicPr>
          <p:cNvPr id="4" name="Picture 3" descr="iPhone-6-Flat-Mockup---Black.png">
            <a:extLst>
              <a:ext uri="{FF2B5EF4-FFF2-40B4-BE49-F238E27FC236}">
                <a16:creationId xmlns:a16="http://schemas.microsoft.com/office/drawing/2014/main" id="{9743C5AB-85E1-D55E-6811-5477D85462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3158" y="3055956"/>
            <a:ext cx="2146883" cy="4360556"/>
          </a:xfrm>
          <a:prstGeom prst="rect">
            <a:avLst/>
          </a:prstGeom>
        </p:spPr>
      </p:pic>
      <p:pic>
        <p:nvPicPr>
          <p:cNvPr id="8" name="Picture 7" descr="A screen shot of a cell phone&#10;&#10;Description automatically generated">
            <a:extLst>
              <a:ext uri="{FF2B5EF4-FFF2-40B4-BE49-F238E27FC236}">
                <a16:creationId xmlns:a16="http://schemas.microsoft.com/office/drawing/2014/main" id="{5838B46F-E0D0-CD92-43D6-89694A7105EF}"/>
              </a:ext>
            </a:extLst>
          </p:cNvPr>
          <p:cNvPicPr>
            <a:picLocks noChangeAspect="1"/>
          </p:cNvPicPr>
          <p:nvPr/>
        </p:nvPicPr>
        <p:blipFill rotWithShape="1">
          <a:blip r:embed="rId5">
            <a:extLst>
              <a:ext uri="{28A0092B-C50C-407E-A947-70E740481C1C}">
                <a14:useLocalDpi xmlns:a14="http://schemas.microsoft.com/office/drawing/2010/main" val="0"/>
              </a:ext>
            </a:extLst>
          </a:blip>
          <a:srcRect l="20676" t="21685" r="21986" b="19835"/>
          <a:stretch/>
        </p:blipFill>
        <p:spPr>
          <a:xfrm>
            <a:off x="4056673" y="3495267"/>
            <a:ext cx="1870319" cy="3391204"/>
          </a:xfrm>
          <a:prstGeom prst="rect">
            <a:avLst/>
          </a:prstGeom>
        </p:spPr>
      </p:pic>
      <p:pic>
        <p:nvPicPr>
          <p:cNvPr id="10" name="Picture Placeholder 5" descr="A picture containing timeline&#10;&#10;Description automatically generated">
            <a:extLst>
              <a:ext uri="{FF2B5EF4-FFF2-40B4-BE49-F238E27FC236}">
                <a16:creationId xmlns:a16="http://schemas.microsoft.com/office/drawing/2014/main" id="{A1E0D3FF-2DBA-3D6A-BC98-F8BA60A05919}"/>
              </a:ext>
            </a:extLst>
          </p:cNvPr>
          <p:cNvPicPr>
            <a:picLocks noGrp="1" noChangeAspect="1"/>
          </p:cNvPicPr>
          <p:nvPr>
            <p:ph type="pic" sz="quarter" idx="12"/>
          </p:nvPr>
        </p:nvPicPr>
        <p:blipFill>
          <a:blip r:embed="rId6" cstate="print">
            <a:extLst>
              <a:ext uri="{28A0092B-C50C-407E-A947-70E740481C1C}">
                <a14:useLocalDpi xmlns:a14="http://schemas.microsoft.com/office/drawing/2010/main"/>
              </a:ext>
            </a:extLst>
          </a:blip>
          <a:srcRect/>
          <a:stretch>
            <a:fillRect/>
          </a:stretch>
        </p:blipFill>
        <p:spPr>
          <a:xfrm>
            <a:off x="7274174" y="1711949"/>
            <a:ext cx="5852160" cy="3691890"/>
          </a:xfrm>
        </p:spPr>
      </p:pic>
      <p:sp>
        <p:nvSpPr>
          <p:cNvPr id="11" name="Business Company…">
            <a:extLst>
              <a:ext uri="{FF2B5EF4-FFF2-40B4-BE49-F238E27FC236}">
                <a16:creationId xmlns:a16="http://schemas.microsoft.com/office/drawing/2014/main" id="{3EE02323-33AE-96A4-4735-9EBBCBE6AE40}"/>
              </a:ext>
            </a:extLst>
          </p:cNvPr>
          <p:cNvSpPr txBox="1"/>
          <p:nvPr/>
        </p:nvSpPr>
        <p:spPr>
          <a:xfrm>
            <a:off x="634669" y="1098244"/>
            <a:ext cx="6269051" cy="223766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t">
            <a:spAutoFit/>
          </a:bodyPr>
          <a:lstStyle/>
          <a:p>
            <a:pPr defTabSz="914370" fontAlgn="auto">
              <a:lnSpc>
                <a:spcPct val="110000"/>
              </a:lnSpc>
              <a:spcBef>
                <a:spcPts val="0"/>
              </a:spcBef>
              <a:spcAft>
                <a:spcPts val="0"/>
              </a:spcAft>
              <a:defRPr sz="1800" spc="-18"/>
            </a:pPr>
            <a:endParaRPr lang="en-US" sz="1401" b="0" spc="-18">
              <a:solidFill>
                <a:srgbClr val="E7E6E6">
                  <a:lumMod val="10000"/>
                </a:srgbClr>
              </a:solidFill>
              <a:latin typeface="Lato" panose="020F0502020204030203" pitchFamily="34" charset="0"/>
              <a:ea typeface="Lato" panose="020F0502020204030203" pitchFamily="34" charset="0"/>
              <a:cs typeface="Lato" panose="020F0502020204030203" pitchFamily="34" charset="0"/>
            </a:endParaRPr>
          </a:p>
          <a:p>
            <a:pPr defTabSz="914370" fontAlgn="auto">
              <a:spcBef>
                <a:spcPts val="0"/>
              </a:spcBef>
              <a:spcAft>
                <a:spcPts val="0"/>
              </a:spcAft>
              <a:defRPr/>
            </a:pPr>
            <a:r>
              <a:rPr lang="en-US" sz="3200" b="0" dirty="0">
                <a:solidFill>
                  <a:srgbClr val="005695"/>
                </a:solidFill>
                <a:latin typeface="Lato"/>
                <a:ea typeface="Lato"/>
                <a:cs typeface="Lato"/>
              </a:rPr>
              <a:t>CMS Online Overview</a:t>
            </a:r>
            <a:endParaRPr lang="en-US" sz="3200" dirty="0">
              <a:solidFill>
                <a:srgbClr val="005695"/>
              </a:solidFill>
              <a:latin typeface="Lato" charset="0"/>
              <a:ea typeface="Lato" charset="0"/>
              <a:cs typeface="Lato" charset="0"/>
            </a:endParaRPr>
          </a:p>
          <a:p>
            <a:pPr defTabSz="914370" fontAlgn="auto">
              <a:spcBef>
                <a:spcPts val="0"/>
              </a:spcBef>
              <a:spcAft>
                <a:spcPts val="0"/>
              </a:spcAft>
              <a:defRPr/>
            </a:pPr>
            <a:endParaRPr sz="900" b="0">
              <a:solidFill>
                <a:srgbClr val="92D050"/>
              </a:solidFill>
              <a:latin typeface="IBM Plex Sans Regular"/>
              <a:ea typeface="IBM Plex Sans Regular"/>
              <a:cs typeface="IBM Plex Sans Regular"/>
              <a:sym typeface="IBM Plex Sans Regular"/>
            </a:endParaRPr>
          </a:p>
          <a:p>
            <a:pPr marL="13970" indent="-13970" defTabSz="914370" fontAlgn="auto">
              <a:lnSpc>
                <a:spcPts val="1801"/>
              </a:lnSpc>
              <a:spcBef>
                <a:spcPts val="0"/>
              </a:spcBef>
              <a:spcAft>
                <a:spcPts val="0"/>
              </a:spcAft>
              <a:defRPr sz="2000" b="0">
                <a:solidFill>
                  <a:srgbClr val="747A82"/>
                </a:solidFill>
                <a:latin typeface="Lato-Light"/>
                <a:ea typeface="Lato-Light"/>
                <a:cs typeface="Lato-Light"/>
                <a:sym typeface="Lato-Light"/>
              </a:defRPr>
            </a:pPr>
            <a:endParaRPr lang="en-US" sz="1200" b="0">
              <a:solidFill>
                <a:srgbClr val="70AD47"/>
              </a:solidFill>
              <a:latin typeface="Lato-Light"/>
            </a:endParaRPr>
          </a:p>
          <a:p>
            <a:pPr marL="13970" indent="-13970" defTabSz="914370" fontAlgn="auto">
              <a:lnSpc>
                <a:spcPts val="1801"/>
              </a:lnSpc>
              <a:spcBef>
                <a:spcPts val="0"/>
              </a:spcBef>
              <a:spcAft>
                <a:spcPts val="1200"/>
              </a:spcAft>
              <a:defRPr sz="2000" b="0">
                <a:solidFill>
                  <a:srgbClr val="747A82"/>
                </a:solidFill>
                <a:latin typeface="Lato-Light"/>
                <a:ea typeface="Lato-Light"/>
                <a:cs typeface="Lato-Light"/>
                <a:sym typeface="Lato-Light"/>
              </a:defRPr>
            </a:pPr>
            <a:r>
              <a:rPr lang="en-US" sz="2000" b="0">
                <a:solidFill>
                  <a:srgbClr val="747A82"/>
                </a:solidFill>
                <a:latin typeface="Lato Light"/>
                <a:ea typeface="Lato Light"/>
                <a:cs typeface="Lato Light"/>
                <a:sym typeface="Lato-Light"/>
              </a:rPr>
              <a:t>Version 4.40</a:t>
            </a:r>
            <a:endParaRPr lang="en-US" sz="2000" b="0">
              <a:solidFill>
                <a:srgbClr val="747A82"/>
              </a:solidFill>
              <a:latin typeface="Lato Light"/>
              <a:ea typeface="Lato Light"/>
              <a:cs typeface="Lato Light"/>
            </a:endParaRPr>
          </a:p>
          <a:p>
            <a:pPr marL="13970" indent="-13970" defTabSz="914370">
              <a:lnSpc>
                <a:spcPts val="1801"/>
              </a:lnSpc>
              <a:spcBef>
                <a:spcPts val="0"/>
              </a:spcBef>
              <a:spcAft>
                <a:spcPts val="1200"/>
              </a:spcAft>
              <a:defRPr sz="2000" b="0">
                <a:solidFill>
                  <a:srgbClr val="747A82"/>
                </a:solidFill>
                <a:latin typeface="Lato-Light"/>
                <a:ea typeface="Lato-Light"/>
                <a:cs typeface="Lato-Light"/>
                <a:sym typeface="Lato-Light"/>
              </a:defRPr>
            </a:pPr>
            <a:r>
              <a:rPr lang="en-US" sz="2000" b="0">
                <a:solidFill>
                  <a:srgbClr val="747A82"/>
                </a:solidFill>
                <a:latin typeface="Lato Light"/>
                <a:ea typeface="Lato Light"/>
                <a:cs typeface="Lato Light"/>
                <a:sym typeface="Lato-Light"/>
              </a:rPr>
              <a:t>March 2026</a:t>
            </a:r>
            <a:endParaRPr lang="en-US" dirty="0"/>
          </a:p>
          <a:p>
            <a:pPr marL="13970" indent="-13970" defTabSz="914370" fontAlgn="auto">
              <a:lnSpc>
                <a:spcPts val="1801"/>
              </a:lnSpc>
              <a:spcBef>
                <a:spcPts val="0"/>
              </a:spcBef>
              <a:spcAft>
                <a:spcPts val="0"/>
              </a:spcAft>
              <a:defRPr sz="2000" b="0">
                <a:solidFill>
                  <a:srgbClr val="747A82"/>
                </a:solidFill>
                <a:latin typeface="Lato-Light"/>
                <a:ea typeface="Lato-Light"/>
                <a:cs typeface="Lato-Light"/>
                <a:sym typeface="Lato-Light"/>
              </a:defRPr>
            </a:pPr>
            <a:endParaRPr lang="en-US" sz="1200" b="0">
              <a:solidFill>
                <a:srgbClr val="000000"/>
              </a:solidFill>
              <a:latin typeface="Lato Light" panose="020F0502020204030203" pitchFamily="34" charset="0"/>
              <a:ea typeface="Lato Light" panose="020F0502020204030203" pitchFamily="34" charset="0"/>
              <a:cs typeface="Lato Light" panose="020F0502020204030203" pitchFamily="34" charset="0"/>
            </a:endParaRPr>
          </a:p>
          <a:p>
            <a:pPr defTabSz="914370" fontAlgn="auto">
              <a:spcBef>
                <a:spcPts val="0"/>
              </a:spcBef>
              <a:spcAft>
                <a:spcPts val="0"/>
              </a:spcAft>
              <a:defRPr/>
            </a:pPr>
            <a:endParaRPr lang="en-US" sz="900">
              <a:solidFill>
                <a:srgbClr val="70AD47"/>
              </a:solidFill>
              <a:latin typeface="Lato Semibold" panose="020F0502020204030203" pitchFamily="34" charset="0"/>
              <a:ea typeface="Lato Semibold" panose="020F0502020204030203" pitchFamily="34" charset="0"/>
              <a:cs typeface="Lato Semibold" panose="020F0502020204030203" pitchFamily="34" charset="0"/>
            </a:endParaRPr>
          </a:p>
        </p:txBody>
      </p:sp>
      <p:pic>
        <p:nvPicPr>
          <p:cNvPr id="2055" name="Picture 7" descr="qr-code-ios-app">
            <a:extLst>
              <a:ext uri="{FF2B5EF4-FFF2-40B4-BE49-F238E27FC236}">
                <a16:creationId xmlns:a16="http://schemas.microsoft.com/office/drawing/2014/main" id="{A4427A5F-F2C5-8A50-EFC0-F6415685E9B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1307" y="4755879"/>
            <a:ext cx="924164" cy="92416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799F694-485D-C4E8-6259-F09FF8E7BB46}"/>
              </a:ext>
            </a:extLst>
          </p:cNvPr>
          <p:cNvSpPr txBox="1"/>
          <p:nvPr/>
        </p:nvSpPr>
        <p:spPr>
          <a:xfrm>
            <a:off x="979693" y="5739255"/>
            <a:ext cx="687392" cy="307905"/>
          </a:xfrm>
          <a:prstGeom prst="rect">
            <a:avLst/>
          </a:prstGeom>
          <a:noFill/>
        </p:spPr>
        <p:txBody>
          <a:bodyPr wrap="square">
            <a:spAutoFit/>
          </a:bodyPr>
          <a:lstStyle/>
          <a:p>
            <a:pPr algn="ctr" defTabSz="914370" fontAlgn="auto">
              <a:spcBef>
                <a:spcPts val="0"/>
              </a:spcBef>
              <a:spcAft>
                <a:spcPts val="0"/>
              </a:spcAft>
              <a:defRPr/>
            </a:pPr>
            <a:r>
              <a:rPr lang="en-US" sz="1401" b="0">
                <a:solidFill>
                  <a:srgbClr val="4472C4">
                    <a:lumMod val="75000"/>
                  </a:srgbClr>
                </a:solidFill>
                <a:latin typeface="Lato" panose="020F0502020204030203" pitchFamily="34" charset="0"/>
              </a:rPr>
              <a:t>iOS</a:t>
            </a:r>
            <a:endParaRPr lang="en-US" sz="1401" b="0">
              <a:solidFill>
                <a:srgbClr val="4472C4">
                  <a:lumMod val="75000"/>
                </a:srgbClr>
              </a:solidFill>
              <a:latin typeface="Calibri" panose="020F0502020204030204"/>
            </a:endParaRPr>
          </a:p>
        </p:txBody>
      </p:sp>
      <p:pic>
        <p:nvPicPr>
          <p:cNvPr id="2057" name="Picture 9" descr="qr-code-androide-app">
            <a:extLst>
              <a:ext uri="{FF2B5EF4-FFF2-40B4-BE49-F238E27FC236}">
                <a16:creationId xmlns:a16="http://schemas.microsoft.com/office/drawing/2014/main" id="{CFA18461-1B33-EE18-97D4-D7A9126D4F8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90914" y="4755879"/>
            <a:ext cx="924163" cy="92416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AAA6CCA3-27FF-7F74-1CD3-92D89CB3E2AB}"/>
              </a:ext>
            </a:extLst>
          </p:cNvPr>
          <p:cNvSpPr txBox="1"/>
          <p:nvPr/>
        </p:nvSpPr>
        <p:spPr>
          <a:xfrm>
            <a:off x="2190204" y="5739254"/>
            <a:ext cx="924163" cy="307905"/>
          </a:xfrm>
          <a:prstGeom prst="rect">
            <a:avLst/>
          </a:prstGeom>
          <a:noFill/>
        </p:spPr>
        <p:txBody>
          <a:bodyPr wrap="square">
            <a:spAutoFit/>
          </a:bodyPr>
          <a:lstStyle/>
          <a:p>
            <a:pPr algn="ctr" defTabSz="914370" fontAlgn="auto">
              <a:spcBef>
                <a:spcPts val="0"/>
              </a:spcBef>
              <a:spcAft>
                <a:spcPts val="0"/>
              </a:spcAft>
              <a:defRPr/>
            </a:pPr>
            <a:r>
              <a:rPr lang="en-US" sz="1401" b="0">
                <a:solidFill>
                  <a:srgbClr val="4472C4">
                    <a:lumMod val="75000"/>
                  </a:srgbClr>
                </a:solidFill>
                <a:latin typeface="Lato" panose="020F0502020204030203" pitchFamily="34" charset="0"/>
              </a:rPr>
              <a:t>Android</a:t>
            </a:r>
            <a:endParaRPr lang="en-US" sz="1401" b="0">
              <a:solidFill>
                <a:srgbClr val="4472C4">
                  <a:lumMod val="75000"/>
                </a:srgbClr>
              </a:solidFill>
              <a:latin typeface="Calibri" panose="020F0502020204030204"/>
            </a:endParaRPr>
          </a:p>
        </p:txBody>
      </p:sp>
    </p:spTree>
  </p:cSld>
  <p:clrMapOvr>
    <a:masterClrMapping/>
  </p:clrMapOvr>
  <mc:AlternateContent xmlns:mc="http://schemas.openxmlformats.org/markup-compatibility/2006" xmlns:p14="http://schemas.microsoft.com/office/powerpoint/2010/main">
    <mc:Choice Requires="p14">
      <p:transition spd="slow" p14:dur="1500">
        <p:push/>
      </p:transition>
    </mc:Choice>
    <mc:Fallback xmlns="">
      <p:transition spd="slow">
        <p:push/>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95409" y="2128834"/>
            <a:ext cx="5500591" cy="2786662"/>
          </a:xfrm>
          <a:prstGeom prst="rect">
            <a:avLst/>
          </a:prstGeom>
        </p:spPr>
      </p:pic>
      <p:sp>
        <p:nvSpPr>
          <p:cNvPr id="2" name="Title 1"/>
          <p:cNvSpPr>
            <a:spLocks noGrp="1"/>
          </p:cNvSpPr>
          <p:nvPr>
            <p:ph type="title"/>
          </p:nvPr>
        </p:nvSpPr>
        <p:spPr/>
        <p:txBody>
          <a:bodyPr>
            <a:normAutofit fontScale="90000"/>
          </a:bodyPr>
          <a:lstStyle/>
          <a:p>
            <a:r>
              <a:rPr lang="en-US" sz="3048"/>
              <a:t>Plan - My Plan</a:t>
            </a:r>
          </a:p>
        </p:txBody>
      </p:sp>
      <p:sp>
        <p:nvSpPr>
          <p:cNvPr id="4" name="Content Placeholder 3"/>
          <p:cNvSpPr>
            <a:spLocks noGrp="1"/>
          </p:cNvSpPr>
          <p:nvPr>
            <p:ph idx="1"/>
          </p:nvPr>
        </p:nvSpPr>
        <p:spPr>
          <a:xfrm>
            <a:off x="963224" y="1333504"/>
            <a:ext cx="10338817" cy="1070290"/>
          </a:xfrm>
        </p:spPr>
        <p:txBody>
          <a:bodyPr>
            <a:normAutofit/>
          </a:bodyPr>
          <a:lstStyle/>
          <a:p>
            <a:pPr marL="0" indent="0">
              <a:spcAft>
                <a:spcPts val="0"/>
              </a:spcAft>
              <a:buNone/>
            </a:pPr>
            <a:r>
              <a:rPr lang="en-US" sz="1500">
                <a:solidFill>
                  <a:schemeClr val="tx1">
                    <a:lumMod val="65000"/>
                    <a:lumOff val="35000"/>
                  </a:schemeClr>
                </a:solidFill>
              </a:rPr>
              <a:t>Once the assessment is complete an employee can build their Competency Development Plan based on skill gaps using pre-matched learning events to help close gaps. The employee can then submit the plan and request approval from their supervisor.</a:t>
            </a:r>
          </a:p>
          <a:p>
            <a:endParaRPr lang="en-US" sz="1524"/>
          </a:p>
        </p:txBody>
      </p:sp>
      <p:sp>
        <p:nvSpPr>
          <p:cNvPr id="10" name="Content Placeholder 9"/>
          <p:cNvSpPr>
            <a:spLocks noGrp="1"/>
          </p:cNvSpPr>
          <p:nvPr>
            <p:ph type="body" sz="quarter" idx="47"/>
          </p:nvPr>
        </p:nvSpPr>
        <p:spPr/>
        <p:txBody>
          <a:bodyPr/>
          <a:lstStyle/>
          <a:p>
            <a:pPr marL="0" indent="0">
              <a:buNone/>
            </a:pPr>
            <a:endParaRPr lang="en-US" sz="2032">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414DEC98-6BDC-65C4-5EE7-A3237FA9CEF4}"/>
              </a:ext>
            </a:extLst>
          </p:cNvPr>
          <p:cNvPicPr>
            <a:picLocks noChangeAspect="1"/>
          </p:cNvPicPr>
          <p:nvPr/>
        </p:nvPicPr>
        <p:blipFill>
          <a:blip r:embed="rId4"/>
          <a:stretch>
            <a:fillRect/>
          </a:stretch>
        </p:blipFill>
        <p:spPr>
          <a:xfrm>
            <a:off x="2215203" y="3401782"/>
            <a:ext cx="4981420" cy="2976376"/>
          </a:xfrm>
          <a:prstGeom prst="rect">
            <a:avLst/>
          </a:prstGeom>
          <a:ln>
            <a:solidFill>
              <a:schemeClr val="accent1"/>
            </a:solidFill>
          </a:ln>
        </p:spPr>
      </p:pic>
      <p:sp>
        <p:nvSpPr>
          <p:cNvPr id="6" name="TextBox 5">
            <a:extLst>
              <a:ext uri="{FF2B5EF4-FFF2-40B4-BE49-F238E27FC236}">
                <a16:creationId xmlns:a16="http://schemas.microsoft.com/office/drawing/2014/main" id="{AA888DA8-503F-753B-DF53-55513319EE0F}"/>
              </a:ext>
            </a:extLst>
          </p:cNvPr>
          <p:cNvSpPr txBox="1"/>
          <p:nvPr/>
        </p:nvSpPr>
        <p:spPr>
          <a:xfrm>
            <a:off x="7633607" y="2199519"/>
            <a:ext cx="3991909" cy="3570208"/>
          </a:xfrm>
          <a:prstGeom prst="rect">
            <a:avLst/>
          </a:prstGeom>
          <a:noFill/>
        </p:spPr>
        <p:txBody>
          <a:bodyPr wrap="square">
            <a:spAutoFit/>
          </a:bodyPr>
          <a:lstStyle/>
          <a:p>
            <a:pPr marL="0" indent="0">
              <a:buNone/>
            </a:pPr>
            <a:r>
              <a:rPr lang="en-US" sz="1800">
                <a:latin typeface="Calibri" panose="020F0502020204030204" pitchFamily="34" charset="0"/>
                <a:cs typeface="Calibri" panose="020F0502020204030204" pitchFamily="34" charset="0"/>
              </a:rPr>
              <a:t>Key Functions:</a:t>
            </a:r>
          </a:p>
          <a:p>
            <a:pPr marL="362845" indent="-362845" defTabSz="1161105">
              <a:buFont typeface="Wingdings" panose="05000000000000000000" pitchFamily="2" charset="2"/>
              <a:buChar char="Ø"/>
            </a:pPr>
            <a:r>
              <a:rPr lang="en-US" b="0">
                <a:solidFill>
                  <a:prstClr val="black"/>
                </a:solidFill>
                <a:latin typeface="+mn-lt"/>
              </a:rPr>
              <a:t>Employee selects which CUs to add to Competency Development plan </a:t>
            </a:r>
          </a:p>
          <a:p>
            <a:pPr marL="362845" indent="-362845" defTabSz="1161105">
              <a:buFont typeface="Wingdings" panose="05000000000000000000" pitchFamily="2" charset="2"/>
              <a:buChar char="Ø"/>
            </a:pPr>
            <a:r>
              <a:rPr lang="en-US" b="0">
                <a:solidFill>
                  <a:prstClr val="black"/>
                </a:solidFill>
                <a:latin typeface="+mn-lt"/>
              </a:rPr>
              <a:t>For each CU, the employee selects pre-matched training resources to close the gap and states how they will apply the learning back on the job</a:t>
            </a:r>
          </a:p>
          <a:p>
            <a:pPr marL="362845" indent="-362845" defTabSz="1161105">
              <a:buFont typeface="Wingdings" panose="05000000000000000000" pitchFamily="2" charset="2"/>
              <a:buChar char="Ø"/>
            </a:pPr>
            <a:r>
              <a:rPr lang="en-US" b="0">
                <a:solidFill>
                  <a:prstClr val="black"/>
                </a:solidFill>
                <a:latin typeface="+mn-lt"/>
              </a:rPr>
              <a:t>Progress status for the selected </a:t>
            </a:r>
            <a:r>
              <a:rPr lang="en-US" b="0">
                <a:latin typeface="Calibri" panose="020F0502020204030204" pitchFamily="34" charset="0"/>
                <a:cs typeface="Calibri" panose="020F0502020204030204" pitchFamily="34" charset="0"/>
              </a:rPr>
              <a:t>CU </a:t>
            </a:r>
          </a:p>
          <a:p>
            <a:pPr marL="742950" lvl="1" indent="-285750">
              <a:buFont typeface="Arial" panose="020B0604020202020204" pitchFamily="34" charset="0"/>
              <a:buChar char="•"/>
            </a:pPr>
            <a:r>
              <a:rPr lang="en-US" b="0">
                <a:latin typeface="Calibri" panose="020F0502020204030204" pitchFamily="34" charset="0"/>
                <a:cs typeface="Calibri" panose="020F0502020204030204" pitchFamily="34" charset="0"/>
              </a:rPr>
              <a:t>Not Started</a:t>
            </a:r>
          </a:p>
          <a:p>
            <a:pPr marL="742950" lvl="1" indent="-285750">
              <a:buFont typeface="Arial" panose="020B0604020202020204" pitchFamily="34" charset="0"/>
              <a:buChar char="•"/>
            </a:pPr>
            <a:r>
              <a:rPr lang="en-US" b="0">
                <a:latin typeface="Calibri" panose="020F0502020204030204" pitchFamily="34" charset="0"/>
                <a:cs typeface="Calibri" panose="020F0502020204030204" pitchFamily="34" charset="0"/>
              </a:rPr>
              <a:t>In Progress</a:t>
            </a:r>
          </a:p>
          <a:p>
            <a:pPr marL="742950" lvl="1" indent="-285750">
              <a:buFont typeface="Arial" panose="020B0604020202020204" pitchFamily="34" charset="0"/>
              <a:buChar char="•"/>
            </a:pPr>
            <a:r>
              <a:rPr lang="en-US" b="0">
                <a:latin typeface="Calibri" panose="020F0502020204030204" pitchFamily="34" charset="0"/>
                <a:cs typeface="Calibri" panose="020F0502020204030204" pitchFamily="34" charset="0"/>
              </a:rPr>
              <a:t>Request Approval</a:t>
            </a:r>
          </a:p>
          <a:p>
            <a:pPr marL="742950" lvl="1" indent="-285750">
              <a:buFont typeface="Arial" panose="020B0604020202020204" pitchFamily="34" charset="0"/>
              <a:buChar char="•"/>
            </a:pPr>
            <a:r>
              <a:rPr lang="en-US" b="0">
                <a:latin typeface="Calibri" panose="020F0502020204030204" pitchFamily="34" charset="0"/>
                <a:cs typeface="Calibri" panose="020F0502020204030204" pitchFamily="34" charset="0"/>
              </a:rPr>
              <a:t>Approve </a:t>
            </a:r>
          </a:p>
          <a:p>
            <a:pPr marL="742950" lvl="1" indent="-285750">
              <a:buFont typeface="Arial" panose="020B0604020202020204" pitchFamily="34" charset="0"/>
              <a:buChar char="•"/>
            </a:pPr>
            <a:r>
              <a:rPr lang="en-US" b="0">
                <a:latin typeface="Calibri" panose="020F0502020204030204" pitchFamily="34" charset="0"/>
                <a:cs typeface="Calibri" panose="020F0502020204030204" pitchFamily="34" charset="0"/>
              </a:rPr>
              <a:t>Reject</a:t>
            </a:r>
          </a:p>
          <a:p>
            <a:pPr marL="742950" lvl="1" indent="-285750">
              <a:buFont typeface="Arial" panose="020B0604020202020204" pitchFamily="34" charset="0"/>
              <a:buChar char="•"/>
            </a:pPr>
            <a:r>
              <a:rPr lang="en-US" b="0">
                <a:latin typeface="Calibri" panose="020F0502020204030204" pitchFamily="34" charset="0"/>
                <a:cs typeface="Calibri" panose="020F0502020204030204" pitchFamily="34" charset="0"/>
              </a:rPr>
              <a:t>Locked</a:t>
            </a:r>
            <a:endParaRPr lang="en-US" sz="2032" b="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935280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Plan – My Mentees’ Plan</a:t>
            </a:r>
          </a:p>
        </p:txBody>
      </p:sp>
      <p:sp>
        <p:nvSpPr>
          <p:cNvPr id="3" name="Content Placeholder 2"/>
          <p:cNvSpPr>
            <a:spLocks noGrp="1"/>
          </p:cNvSpPr>
          <p:nvPr>
            <p:ph idx="1"/>
          </p:nvPr>
        </p:nvSpPr>
        <p:spPr>
          <a:xfrm>
            <a:off x="963224" y="1333504"/>
            <a:ext cx="10338817" cy="366214"/>
          </a:xfrm>
        </p:spPr>
        <p:txBody>
          <a:bodyPr/>
          <a:lstStyle/>
          <a:p>
            <a:pPr marL="0" indent="0">
              <a:buNone/>
            </a:pPr>
            <a:r>
              <a:rPr lang="en-US" sz="1500">
                <a:solidFill>
                  <a:schemeClr val="tx1">
                    <a:lumMod val="65000"/>
                    <a:lumOff val="35000"/>
                  </a:schemeClr>
                </a:solidFill>
              </a:rPr>
              <a:t>Mentors are assigned and can build Competency Development plans on behalf of employees  </a:t>
            </a:r>
          </a:p>
        </p:txBody>
      </p:sp>
      <p:sp>
        <p:nvSpPr>
          <p:cNvPr id="5" name="Content Placeholder 4"/>
          <p:cNvSpPr>
            <a:spLocks noGrp="1"/>
          </p:cNvSpPr>
          <p:nvPr>
            <p:ph type="body" sz="quarter" idx="47"/>
          </p:nvPr>
        </p:nvSpPr>
        <p:spPr/>
        <p:txBody>
          <a:bodyPr/>
          <a:lstStyle/>
          <a:p>
            <a:pPr marL="0" indent="0">
              <a:buNone/>
            </a:pPr>
            <a:r>
              <a:rPr lang="en-US" sz="1800">
                <a:latin typeface="Calibri" panose="020F0502020204030204" pitchFamily="34" charset="0"/>
                <a:cs typeface="Calibri" panose="020F0502020204030204" pitchFamily="34" charset="0"/>
              </a:rPr>
              <a:t>plan</a:t>
            </a:r>
          </a:p>
          <a:p>
            <a:pPr marL="0" indent="0">
              <a:buNone/>
            </a:pPr>
            <a:endParaRPr lang="en-US" sz="2032">
              <a:latin typeface="Calibri" panose="020F0502020204030204" pitchFamily="34" charset="0"/>
              <a:cs typeface="Calibri" panose="020F0502020204030204" pitchFamily="34" charset="0"/>
            </a:endParaRPr>
          </a:p>
          <a:p>
            <a:endParaRPr lang="en-US"/>
          </a:p>
        </p:txBody>
      </p:sp>
      <p:pic>
        <p:nvPicPr>
          <p:cNvPr id="6" name="Content Placeholder 5"/>
          <p:cNvPicPr>
            <a:picLocks noGrp="1" noChangeAspect="1"/>
          </p:cNvPicPr>
          <p:nvPr>
            <p:ph idx="4294967295"/>
          </p:nvPr>
        </p:nvPicPr>
        <p:blipFill>
          <a:blip r:embed="rId2"/>
          <a:stretch>
            <a:fillRect/>
          </a:stretch>
        </p:blipFill>
        <p:spPr>
          <a:xfrm>
            <a:off x="1254034" y="2172366"/>
            <a:ext cx="6003925" cy="3582987"/>
          </a:xfrm>
          <a:prstGeom prst="rect">
            <a:avLst/>
          </a:prstGeom>
        </p:spPr>
      </p:pic>
      <p:sp>
        <p:nvSpPr>
          <p:cNvPr id="7" name="TextBox 6">
            <a:extLst>
              <a:ext uri="{FF2B5EF4-FFF2-40B4-BE49-F238E27FC236}">
                <a16:creationId xmlns:a16="http://schemas.microsoft.com/office/drawing/2014/main" id="{F1F2D025-6F80-23B3-8BEC-7BE8B8C019A6}"/>
              </a:ext>
            </a:extLst>
          </p:cNvPr>
          <p:cNvSpPr txBox="1"/>
          <p:nvPr/>
        </p:nvSpPr>
        <p:spPr>
          <a:xfrm>
            <a:off x="7813508" y="2261281"/>
            <a:ext cx="3045958" cy="3262432"/>
          </a:xfrm>
          <a:prstGeom prst="rect">
            <a:avLst/>
          </a:prstGeom>
          <a:noFill/>
        </p:spPr>
        <p:txBody>
          <a:bodyPr wrap="square">
            <a:spAutoFit/>
          </a:bodyPr>
          <a:lstStyle/>
          <a:p>
            <a:pPr marL="0" indent="0">
              <a:buNone/>
            </a:pPr>
            <a:r>
              <a:rPr lang="en-US" sz="1800" b="1">
                <a:latin typeface="Calibri" panose="020F0502020204030204" pitchFamily="34" charset="0"/>
                <a:cs typeface="Calibri" panose="020F0502020204030204" pitchFamily="34" charset="0"/>
              </a:rPr>
              <a:t>Key Functions:</a:t>
            </a:r>
          </a:p>
          <a:p>
            <a:pPr marL="362845" indent="-362845" defTabSz="1161105">
              <a:buFont typeface="Wingdings" panose="05000000000000000000" pitchFamily="2" charset="2"/>
              <a:buChar char="Ø"/>
            </a:pPr>
            <a:r>
              <a:rPr lang="en-US" b="0">
                <a:solidFill>
                  <a:prstClr val="black"/>
                </a:solidFill>
                <a:latin typeface="+mn-lt"/>
              </a:rPr>
              <a:t>Mentor selects which CUs to add to Competency Development plan </a:t>
            </a:r>
          </a:p>
          <a:p>
            <a:pPr marL="362845" indent="-362845" defTabSz="1161105">
              <a:buFont typeface="Wingdings" panose="05000000000000000000" pitchFamily="2" charset="2"/>
              <a:buChar char="Ø"/>
            </a:pPr>
            <a:r>
              <a:rPr lang="en-US" b="0">
                <a:solidFill>
                  <a:prstClr val="black"/>
                </a:solidFill>
                <a:latin typeface="+mn-lt"/>
              </a:rPr>
              <a:t>Mentor builds the plan and either:</a:t>
            </a:r>
          </a:p>
          <a:p>
            <a:pPr marL="742950" lvl="1" indent="-285750">
              <a:buFont typeface="Arial" panose="020B0604020202020204" pitchFamily="34" charset="0"/>
              <a:buChar char="•"/>
            </a:pPr>
            <a:r>
              <a:rPr lang="en-US" sz="1800" b="0">
                <a:latin typeface="Calibri" panose="020F0502020204030204" pitchFamily="34" charset="0"/>
                <a:cs typeface="Calibri" panose="020F0502020204030204" pitchFamily="34" charset="0"/>
              </a:rPr>
              <a:t>Submits on employee’s behalf</a:t>
            </a:r>
          </a:p>
          <a:p>
            <a:pPr marL="742950" lvl="1" indent="-285750">
              <a:buFont typeface="Arial" panose="020B0604020202020204" pitchFamily="34" charset="0"/>
              <a:buChar char="•"/>
            </a:pPr>
            <a:r>
              <a:rPr lang="en-US" sz="1800" b="0">
                <a:latin typeface="Calibri" panose="020F0502020204030204" pitchFamily="34" charset="0"/>
                <a:cs typeface="Calibri" panose="020F0502020204030204" pitchFamily="34" charset="0"/>
              </a:rPr>
              <a:t>Notifies employee to review and submit</a:t>
            </a:r>
          </a:p>
          <a:p>
            <a:pPr marL="362845" indent="-362845" defTabSz="1161105">
              <a:buFont typeface="Wingdings" panose="05000000000000000000" pitchFamily="2" charset="2"/>
              <a:buChar char="Ø"/>
            </a:pPr>
            <a:r>
              <a:rPr lang="en-US" b="0">
                <a:solidFill>
                  <a:prstClr val="black"/>
                </a:solidFill>
                <a:latin typeface="+mn-lt"/>
              </a:rPr>
              <a:t>Supervisor approves, modifies or rejects </a:t>
            </a:r>
          </a:p>
        </p:txBody>
      </p:sp>
    </p:spTree>
    <p:extLst>
      <p:ext uri="{BB962C8B-B14F-4D97-AF65-F5344CB8AC3E}">
        <p14:creationId xmlns:p14="http://schemas.microsoft.com/office/powerpoint/2010/main" val="9139623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048"/>
              <a:t>Plan – My Employees’ Plan</a:t>
            </a:r>
          </a:p>
        </p:txBody>
      </p:sp>
      <p:sp>
        <p:nvSpPr>
          <p:cNvPr id="8" name="Content Placeholder 7"/>
          <p:cNvSpPr>
            <a:spLocks noGrp="1"/>
          </p:cNvSpPr>
          <p:nvPr>
            <p:ph idx="1"/>
          </p:nvPr>
        </p:nvSpPr>
        <p:spPr>
          <a:xfrm>
            <a:off x="963224" y="1333504"/>
            <a:ext cx="10338817" cy="608768"/>
          </a:xfrm>
        </p:spPr>
        <p:txBody>
          <a:bodyPr/>
          <a:lstStyle/>
          <a:p>
            <a:pPr marL="0" indent="0">
              <a:buNone/>
            </a:pPr>
            <a:r>
              <a:rPr lang="en-US" sz="1500" kern="120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Once the draft plan has been submitted by the employee or mentor, the supervisor can modify, approve or reject Competency Development Plans for each competency unit and provide feedback and recommendations about the plan</a:t>
            </a:r>
          </a:p>
          <a:p>
            <a:pPr marL="0" indent="0">
              <a:buNone/>
            </a:pPr>
            <a:endParaRPr lang="en-US" sz="1600">
              <a:solidFill>
                <a:prstClr val="black"/>
              </a:solidFill>
              <a:latin typeface="+mn-lt"/>
              <a:ea typeface="+mn-ea"/>
              <a:cs typeface="Arial" pitchFamily="34" charset="0"/>
            </a:endParaRPr>
          </a:p>
          <a:p>
            <a:endParaRPr lang="en-US" sz="2286"/>
          </a:p>
          <a:p>
            <a:endParaRPr lang="en-US" sz="2286"/>
          </a:p>
          <a:p>
            <a:endParaRPr lang="en-US" sz="2286"/>
          </a:p>
        </p:txBody>
      </p:sp>
      <p:sp>
        <p:nvSpPr>
          <p:cNvPr id="6" name="Content Placeholder 5"/>
          <p:cNvSpPr>
            <a:spLocks noGrp="1"/>
          </p:cNvSpPr>
          <p:nvPr>
            <p:ph type="body" sz="quarter" idx="47"/>
          </p:nvPr>
        </p:nvSpPr>
        <p:spPr/>
        <p:txBody>
          <a:bodyPr/>
          <a:lstStyle/>
          <a:p>
            <a:pPr marL="0" indent="0">
              <a:buNone/>
            </a:pPr>
            <a:r>
              <a:rPr lang="en-US" sz="2286" b="1">
                <a:latin typeface="Calibri" panose="020F0502020204030204" pitchFamily="34" charset="0"/>
                <a:cs typeface="Calibri" panose="020F0502020204030204" pitchFamily="34" charset="0"/>
              </a:rPr>
              <a:t>Key Functions:</a:t>
            </a:r>
          </a:p>
          <a:p>
            <a:pPr>
              <a:buFont typeface="Wingdings" panose="05000000000000000000" pitchFamily="2" charset="2"/>
              <a:buChar char="Ø"/>
            </a:pPr>
            <a:r>
              <a:rPr lang="en-US" sz="2032">
                <a:latin typeface="Calibri" panose="020F0502020204030204" pitchFamily="34" charset="0"/>
              </a:rPr>
              <a:t>Employee Competency Development progress status</a:t>
            </a:r>
          </a:p>
          <a:p>
            <a:pPr>
              <a:buFont typeface="Wingdings" panose="05000000000000000000" pitchFamily="2" charset="2"/>
              <a:buChar char="Ø"/>
            </a:pPr>
            <a:r>
              <a:rPr lang="en-US" sz="2032">
                <a:latin typeface="Calibri" panose="020F0502020204030204" pitchFamily="34" charset="0"/>
              </a:rPr>
              <a:t>Modify the plan as needed</a:t>
            </a:r>
          </a:p>
          <a:p>
            <a:pPr>
              <a:buFont typeface="Wingdings" panose="05000000000000000000" pitchFamily="2" charset="2"/>
              <a:buChar char="Ø"/>
            </a:pPr>
            <a:r>
              <a:rPr lang="en-US" sz="2032">
                <a:latin typeface="Calibri" panose="020F0502020204030204" pitchFamily="34" charset="0"/>
              </a:rPr>
              <a:t>Approve or Reject Competency Development plan with comments</a:t>
            </a:r>
            <a:endParaRPr lang="en-US" sz="2032"/>
          </a:p>
        </p:txBody>
      </p:sp>
      <p:pic>
        <p:nvPicPr>
          <p:cNvPr id="5" name="Content Placeholder 4"/>
          <p:cNvPicPr>
            <a:picLocks noGrp="1" noChangeAspect="1"/>
          </p:cNvPicPr>
          <p:nvPr>
            <p:ph idx="4294967295"/>
          </p:nvPr>
        </p:nvPicPr>
        <p:blipFill>
          <a:blip r:embed="rId3"/>
          <a:stretch>
            <a:fillRect/>
          </a:stretch>
        </p:blipFill>
        <p:spPr>
          <a:xfrm>
            <a:off x="713174" y="2180303"/>
            <a:ext cx="6991350" cy="3575050"/>
          </a:xfrm>
          <a:prstGeom prst="rect">
            <a:avLst/>
          </a:prstGeom>
          <a:ln>
            <a:solidFill>
              <a:schemeClr val="accent1"/>
            </a:solidFill>
          </a:ln>
        </p:spPr>
      </p:pic>
      <p:sp>
        <p:nvSpPr>
          <p:cNvPr id="3" name="TextBox 2">
            <a:extLst>
              <a:ext uri="{FF2B5EF4-FFF2-40B4-BE49-F238E27FC236}">
                <a16:creationId xmlns:a16="http://schemas.microsoft.com/office/drawing/2014/main" id="{7D95953E-F64C-8B26-5F5F-D71DD629B5C9}"/>
              </a:ext>
            </a:extLst>
          </p:cNvPr>
          <p:cNvSpPr txBox="1"/>
          <p:nvPr/>
        </p:nvSpPr>
        <p:spPr>
          <a:xfrm>
            <a:off x="7965605" y="2457618"/>
            <a:ext cx="3513221" cy="1569660"/>
          </a:xfrm>
          <a:prstGeom prst="rect">
            <a:avLst/>
          </a:prstGeom>
          <a:noFill/>
        </p:spPr>
        <p:txBody>
          <a:bodyPr wrap="square" rtlCol="0">
            <a:spAutoFit/>
          </a:bodyPr>
          <a:lstStyle/>
          <a:p>
            <a:pPr marL="0" indent="0">
              <a:buNone/>
            </a:pPr>
            <a:r>
              <a:rPr lang="en-US" sz="1600" b="1">
                <a:latin typeface="Calibri" panose="020F0502020204030204" pitchFamily="34" charset="0"/>
                <a:cs typeface="Calibri" panose="020F0502020204030204" pitchFamily="34" charset="0"/>
              </a:rPr>
              <a:t>Key Functions:</a:t>
            </a:r>
          </a:p>
          <a:p>
            <a:pPr marL="362845" indent="-362845" defTabSz="1161105">
              <a:buFont typeface="Wingdings" panose="05000000000000000000" pitchFamily="2" charset="2"/>
              <a:buChar char="Ø"/>
            </a:pPr>
            <a:r>
              <a:rPr lang="en-US" b="0">
                <a:solidFill>
                  <a:prstClr val="black"/>
                </a:solidFill>
                <a:latin typeface="+mn-lt"/>
              </a:rPr>
              <a:t>Employee Competency Development progress status</a:t>
            </a:r>
          </a:p>
          <a:p>
            <a:pPr marL="362845" indent="-362845" defTabSz="1161105">
              <a:buFont typeface="Wingdings" panose="05000000000000000000" pitchFamily="2" charset="2"/>
              <a:buChar char="Ø"/>
            </a:pPr>
            <a:r>
              <a:rPr lang="en-US" b="0">
                <a:solidFill>
                  <a:prstClr val="black"/>
                </a:solidFill>
                <a:latin typeface="+mn-lt"/>
              </a:rPr>
              <a:t>Modify the plan as needed</a:t>
            </a:r>
          </a:p>
          <a:p>
            <a:pPr marL="362845" indent="-362845" defTabSz="1161105">
              <a:buFont typeface="Wingdings" panose="05000000000000000000" pitchFamily="2" charset="2"/>
              <a:buChar char="Ø"/>
            </a:pPr>
            <a:r>
              <a:rPr lang="en-US" b="0">
                <a:solidFill>
                  <a:prstClr val="black"/>
                </a:solidFill>
                <a:latin typeface="+mn-lt"/>
              </a:rPr>
              <a:t>Approve or Reject Competency Development plan with comments</a:t>
            </a:r>
          </a:p>
        </p:txBody>
      </p:sp>
    </p:spTree>
    <p:extLst>
      <p:ext uri="{BB962C8B-B14F-4D97-AF65-F5344CB8AC3E}">
        <p14:creationId xmlns:p14="http://schemas.microsoft.com/office/powerpoint/2010/main" val="16406210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048"/>
              <a:t>Develop – My Development</a:t>
            </a:r>
          </a:p>
        </p:txBody>
      </p:sp>
      <p:sp>
        <p:nvSpPr>
          <p:cNvPr id="10" name="Content Placeholder 9"/>
          <p:cNvSpPr>
            <a:spLocks noGrp="1"/>
          </p:cNvSpPr>
          <p:nvPr>
            <p:ph idx="1"/>
          </p:nvPr>
        </p:nvSpPr>
        <p:spPr/>
        <p:txBody>
          <a:bodyPr/>
          <a:lstStyle/>
          <a:p>
            <a:pPr marL="0" indent="0">
              <a:buNone/>
            </a:pPr>
            <a:r>
              <a:rPr lang="en-US" sz="1500" kern="120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Once the supervisor approves, the employee can start working on the Competency Development Plan. As he progresses by completing the selected training and applying the learning to the job, he can log comments and evidence to help demonstrate development. Finally, the employee can indicate when he is ready to reassess</a:t>
            </a:r>
          </a:p>
        </p:txBody>
      </p:sp>
      <p:sp>
        <p:nvSpPr>
          <p:cNvPr id="3" name="Content Placeholder 2"/>
          <p:cNvSpPr>
            <a:spLocks noGrp="1"/>
          </p:cNvSpPr>
          <p:nvPr>
            <p:ph type="body" sz="quarter" idx="47"/>
          </p:nvPr>
        </p:nvSpPr>
        <p:spPr/>
        <p:txBody>
          <a:bodyPr/>
          <a:lstStyle/>
          <a:p>
            <a:pPr marL="0" indent="0">
              <a:buNone/>
            </a:pPr>
            <a:r>
              <a:rPr lang="en-US" sz="2286" b="1"/>
              <a:t>Key Functions:</a:t>
            </a:r>
          </a:p>
          <a:p>
            <a:pPr>
              <a:buFont typeface="Wingdings" panose="05000000000000000000" pitchFamily="2" charset="2"/>
              <a:buChar char="Ø"/>
            </a:pPr>
            <a:r>
              <a:rPr lang="en-US" sz="2286"/>
              <a:t>Executes learning based on plan</a:t>
            </a:r>
          </a:p>
          <a:p>
            <a:pPr>
              <a:buFont typeface="Wingdings" panose="05000000000000000000" pitchFamily="2" charset="2"/>
              <a:buChar char="Ø"/>
            </a:pPr>
            <a:r>
              <a:rPr lang="en-US" sz="2286"/>
              <a:t>Indicates completion date</a:t>
            </a:r>
          </a:p>
          <a:p>
            <a:pPr>
              <a:buFont typeface="Wingdings" panose="05000000000000000000" pitchFamily="2" charset="2"/>
              <a:buChar char="Ø"/>
            </a:pPr>
            <a:r>
              <a:rPr lang="en-US" sz="2286"/>
              <a:t>Comments &amp; Evidence as proof of competency</a:t>
            </a:r>
          </a:p>
          <a:p>
            <a:pPr>
              <a:buFont typeface="Wingdings" panose="05000000000000000000" pitchFamily="2" charset="2"/>
              <a:buChar char="Ø"/>
            </a:pPr>
            <a:r>
              <a:rPr lang="en-US" sz="2286"/>
              <a:t>Initiates reassessment process when ready</a:t>
            </a:r>
          </a:p>
        </p:txBody>
      </p:sp>
      <p:pic>
        <p:nvPicPr>
          <p:cNvPr id="6" name="Picture 5">
            <a:extLst>
              <a:ext uri="{FF2B5EF4-FFF2-40B4-BE49-F238E27FC236}">
                <a16:creationId xmlns:a16="http://schemas.microsoft.com/office/drawing/2014/main" id="{448E6C66-E6A3-DBD9-9332-65856AB8E389}"/>
              </a:ext>
            </a:extLst>
          </p:cNvPr>
          <p:cNvPicPr>
            <a:picLocks noChangeAspect="1"/>
          </p:cNvPicPr>
          <p:nvPr/>
        </p:nvPicPr>
        <p:blipFill>
          <a:blip r:embed="rId2"/>
          <a:stretch>
            <a:fillRect/>
          </a:stretch>
        </p:blipFill>
        <p:spPr>
          <a:xfrm>
            <a:off x="1014985" y="2356273"/>
            <a:ext cx="6303347" cy="3664283"/>
          </a:xfrm>
          <a:prstGeom prst="rect">
            <a:avLst/>
          </a:prstGeom>
          <a:ln>
            <a:solidFill>
              <a:schemeClr val="accent1"/>
            </a:solidFill>
          </a:ln>
        </p:spPr>
      </p:pic>
      <p:sp>
        <p:nvSpPr>
          <p:cNvPr id="4" name="TextBox 3">
            <a:extLst>
              <a:ext uri="{FF2B5EF4-FFF2-40B4-BE49-F238E27FC236}">
                <a16:creationId xmlns:a16="http://schemas.microsoft.com/office/drawing/2014/main" id="{9E979474-995A-D7C5-4E9B-38C598128B83}"/>
              </a:ext>
            </a:extLst>
          </p:cNvPr>
          <p:cNvSpPr txBox="1"/>
          <p:nvPr/>
        </p:nvSpPr>
        <p:spPr>
          <a:xfrm>
            <a:off x="8073189" y="2356273"/>
            <a:ext cx="3155587" cy="2092881"/>
          </a:xfrm>
          <a:prstGeom prst="rect">
            <a:avLst/>
          </a:prstGeom>
          <a:noFill/>
        </p:spPr>
        <p:txBody>
          <a:bodyPr wrap="square" rtlCol="0">
            <a:spAutoFit/>
          </a:bodyPr>
          <a:lstStyle/>
          <a:p>
            <a:pPr marL="0" indent="0">
              <a:buNone/>
            </a:pPr>
            <a:r>
              <a:rPr lang="en-US" sz="1800">
                <a:latin typeface="+mn-lt"/>
              </a:rPr>
              <a:t>Key Functions:</a:t>
            </a:r>
          </a:p>
          <a:p>
            <a:pPr marL="362845" indent="-362845" defTabSz="1161105">
              <a:buFont typeface="Wingdings" panose="05000000000000000000" pitchFamily="2" charset="2"/>
              <a:buChar char="Ø"/>
            </a:pPr>
            <a:r>
              <a:rPr lang="en-US" b="0">
                <a:solidFill>
                  <a:prstClr val="black"/>
                </a:solidFill>
                <a:latin typeface="+mn-lt"/>
              </a:rPr>
              <a:t>Executes learning based on plan</a:t>
            </a:r>
          </a:p>
          <a:p>
            <a:pPr marL="362845" indent="-362845" defTabSz="1161105">
              <a:buFont typeface="Wingdings" panose="05000000000000000000" pitchFamily="2" charset="2"/>
              <a:buChar char="Ø"/>
            </a:pPr>
            <a:r>
              <a:rPr lang="en-US" b="0">
                <a:solidFill>
                  <a:prstClr val="black"/>
                </a:solidFill>
                <a:latin typeface="+mn-lt"/>
              </a:rPr>
              <a:t>Indicates completion date</a:t>
            </a:r>
          </a:p>
          <a:p>
            <a:pPr marL="362845" indent="-362845" defTabSz="1161105">
              <a:buFont typeface="Wingdings" panose="05000000000000000000" pitchFamily="2" charset="2"/>
              <a:buChar char="Ø"/>
            </a:pPr>
            <a:r>
              <a:rPr lang="en-US" b="0">
                <a:solidFill>
                  <a:prstClr val="black"/>
                </a:solidFill>
                <a:latin typeface="+mn-lt"/>
              </a:rPr>
              <a:t>Comments &amp; Evidence as proof of competency</a:t>
            </a:r>
          </a:p>
          <a:p>
            <a:pPr marL="362845" indent="-362845" defTabSz="1161105">
              <a:buFont typeface="Wingdings" panose="05000000000000000000" pitchFamily="2" charset="2"/>
              <a:buChar char="Ø"/>
            </a:pPr>
            <a:r>
              <a:rPr lang="en-US" b="0">
                <a:solidFill>
                  <a:prstClr val="black"/>
                </a:solidFill>
                <a:latin typeface="+mn-lt"/>
              </a:rPr>
              <a:t>Initiates reassessment process when ready</a:t>
            </a:r>
          </a:p>
        </p:txBody>
      </p:sp>
    </p:spTree>
    <p:extLst>
      <p:ext uri="{BB962C8B-B14F-4D97-AF65-F5344CB8AC3E}">
        <p14:creationId xmlns:p14="http://schemas.microsoft.com/office/powerpoint/2010/main" val="36483076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048"/>
              <a:t>Develop – My Employees’ Development</a:t>
            </a:r>
          </a:p>
        </p:txBody>
      </p:sp>
      <p:sp>
        <p:nvSpPr>
          <p:cNvPr id="10" name="Content Placeholder 9"/>
          <p:cNvSpPr>
            <a:spLocks noGrp="1"/>
          </p:cNvSpPr>
          <p:nvPr>
            <p:ph idx="1"/>
          </p:nvPr>
        </p:nvSpPr>
        <p:spPr/>
        <p:txBody>
          <a:bodyPr/>
          <a:lstStyle/>
          <a:p>
            <a:pPr marL="0" indent="0">
              <a:buNone/>
            </a:pPr>
            <a:r>
              <a:rPr lang="en-US" sz="1500" kern="120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All through the learning process, supervisors can monitor each employee’s learning progress to help keep their employees on track</a:t>
            </a:r>
          </a:p>
        </p:txBody>
      </p:sp>
      <p:sp>
        <p:nvSpPr>
          <p:cNvPr id="3" name="Content Placeholder 2"/>
          <p:cNvSpPr>
            <a:spLocks noGrp="1"/>
          </p:cNvSpPr>
          <p:nvPr>
            <p:ph type="body" sz="quarter" idx="47"/>
          </p:nvPr>
        </p:nvSpPr>
        <p:spPr/>
        <p:txBody>
          <a:bodyPr/>
          <a:lstStyle/>
          <a:p>
            <a:pPr marL="0" indent="0">
              <a:buNone/>
            </a:pPr>
            <a:r>
              <a:rPr lang="en-US" sz="2286" b="1"/>
              <a:t>Key Functions:</a:t>
            </a:r>
          </a:p>
          <a:p>
            <a:pPr>
              <a:buFont typeface="Wingdings" panose="05000000000000000000" pitchFamily="2" charset="2"/>
              <a:buChar char="Ø"/>
            </a:pPr>
            <a:r>
              <a:rPr lang="en-US" sz="2032"/>
              <a:t>Status for each employee’s learning progress</a:t>
            </a:r>
          </a:p>
          <a:p>
            <a:pPr>
              <a:buFont typeface="Wingdings" panose="05000000000000000000" pitchFamily="2" charset="2"/>
              <a:buChar char="Ø"/>
            </a:pPr>
            <a:r>
              <a:rPr lang="en-US" sz="2032"/>
              <a:t>Competency profile for each employee</a:t>
            </a:r>
          </a:p>
          <a:p>
            <a:pPr>
              <a:buFont typeface="Wingdings" panose="05000000000000000000" pitchFamily="2" charset="2"/>
              <a:buChar char="Ø"/>
            </a:pPr>
            <a:r>
              <a:rPr lang="en-US" sz="2032"/>
              <a:t>View employee Competency Development plans</a:t>
            </a:r>
          </a:p>
        </p:txBody>
      </p:sp>
      <p:pic>
        <p:nvPicPr>
          <p:cNvPr id="6" name="Content Placeholder 5"/>
          <p:cNvPicPr>
            <a:picLocks noGrp="1" noChangeAspect="1"/>
          </p:cNvPicPr>
          <p:nvPr>
            <p:ph idx="4294967295"/>
          </p:nvPr>
        </p:nvPicPr>
        <p:blipFill>
          <a:blip r:embed="rId2"/>
          <a:stretch>
            <a:fillRect/>
          </a:stretch>
        </p:blipFill>
        <p:spPr>
          <a:xfrm>
            <a:off x="1014985" y="2079208"/>
            <a:ext cx="7524750" cy="3908425"/>
          </a:xfrm>
          <a:prstGeom prst="rect">
            <a:avLst/>
          </a:prstGeom>
          <a:ln>
            <a:solidFill>
              <a:schemeClr val="accent1"/>
            </a:solidFill>
          </a:ln>
        </p:spPr>
      </p:pic>
      <p:sp>
        <p:nvSpPr>
          <p:cNvPr id="5" name="TextBox 4">
            <a:extLst>
              <a:ext uri="{FF2B5EF4-FFF2-40B4-BE49-F238E27FC236}">
                <a16:creationId xmlns:a16="http://schemas.microsoft.com/office/drawing/2014/main" id="{5188457E-4629-75F9-70E0-6FCBD1B663A8}"/>
              </a:ext>
            </a:extLst>
          </p:cNvPr>
          <p:cNvSpPr txBox="1"/>
          <p:nvPr/>
        </p:nvSpPr>
        <p:spPr>
          <a:xfrm>
            <a:off x="8846219" y="2079208"/>
            <a:ext cx="3040982" cy="1815882"/>
          </a:xfrm>
          <a:prstGeom prst="rect">
            <a:avLst/>
          </a:prstGeom>
          <a:noFill/>
        </p:spPr>
        <p:txBody>
          <a:bodyPr wrap="square">
            <a:spAutoFit/>
          </a:bodyPr>
          <a:lstStyle/>
          <a:p>
            <a:pPr marL="0" indent="0">
              <a:buNone/>
            </a:pPr>
            <a:r>
              <a:rPr lang="en-US" sz="1600" b="1"/>
              <a:t>Key Functions:</a:t>
            </a:r>
          </a:p>
          <a:p>
            <a:pPr marL="362845" indent="-362845" defTabSz="1161105">
              <a:buFont typeface="Wingdings" panose="05000000000000000000" pitchFamily="2" charset="2"/>
              <a:buChar char="Ø"/>
            </a:pPr>
            <a:r>
              <a:rPr lang="en-US" b="0">
                <a:solidFill>
                  <a:prstClr val="black"/>
                </a:solidFill>
                <a:latin typeface="+mn-lt"/>
              </a:rPr>
              <a:t>Status for each employee’s learning progress</a:t>
            </a:r>
          </a:p>
          <a:p>
            <a:pPr marL="362845" indent="-362845" defTabSz="1161105">
              <a:buFont typeface="Wingdings" panose="05000000000000000000" pitchFamily="2" charset="2"/>
              <a:buChar char="Ø"/>
            </a:pPr>
            <a:r>
              <a:rPr lang="en-US" b="0">
                <a:solidFill>
                  <a:prstClr val="black"/>
                </a:solidFill>
                <a:latin typeface="+mn-lt"/>
              </a:rPr>
              <a:t>Competency profile for each employee</a:t>
            </a:r>
          </a:p>
          <a:p>
            <a:pPr marL="362845" indent="-362845" defTabSz="1161105">
              <a:buFont typeface="Wingdings" panose="05000000000000000000" pitchFamily="2" charset="2"/>
              <a:buChar char="Ø"/>
            </a:pPr>
            <a:r>
              <a:rPr lang="en-US" b="0">
                <a:solidFill>
                  <a:prstClr val="black"/>
                </a:solidFill>
                <a:latin typeface="+mn-lt"/>
              </a:rPr>
              <a:t>View employee Competency Development plans</a:t>
            </a:r>
          </a:p>
        </p:txBody>
      </p:sp>
    </p:spTree>
    <p:extLst>
      <p:ext uri="{BB962C8B-B14F-4D97-AF65-F5344CB8AC3E}">
        <p14:creationId xmlns:p14="http://schemas.microsoft.com/office/powerpoint/2010/main" val="5376271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9098D6-695B-A644-7DB2-2FBE3F52BD83}"/>
              </a:ext>
            </a:extLst>
          </p:cNvPr>
          <p:cNvPicPr>
            <a:picLocks noChangeAspect="1"/>
          </p:cNvPicPr>
          <p:nvPr/>
        </p:nvPicPr>
        <p:blipFill>
          <a:blip r:embed="rId3"/>
          <a:stretch>
            <a:fillRect/>
          </a:stretch>
        </p:blipFill>
        <p:spPr>
          <a:xfrm>
            <a:off x="821081" y="2410897"/>
            <a:ext cx="7889550" cy="3055491"/>
          </a:xfrm>
          <a:prstGeom prst="rect">
            <a:avLst/>
          </a:prstGeom>
          <a:ln>
            <a:solidFill>
              <a:schemeClr val="accent1"/>
            </a:solidFill>
          </a:ln>
        </p:spPr>
      </p:pic>
      <p:sp>
        <p:nvSpPr>
          <p:cNvPr id="2" name="Title 1"/>
          <p:cNvSpPr>
            <a:spLocks noGrp="1"/>
          </p:cNvSpPr>
          <p:nvPr>
            <p:ph type="title"/>
          </p:nvPr>
        </p:nvSpPr>
        <p:spPr/>
        <p:txBody>
          <a:bodyPr>
            <a:normAutofit fontScale="90000"/>
          </a:bodyPr>
          <a:lstStyle/>
          <a:p>
            <a:r>
              <a:rPr lang="en-US" sz="3048"/>
              <a:t>Assess – Employee Reassessment</a:t>
            </a:r>
          </a:p>
        </p:txBody>
      </p:sp>
      <p:sp>
        <p:nvSpPr>
          <p:cNvPr id="8" name="Content Placeholder 7"/>
          <p:cNvSpPr>
            <a:spLocks noGrp="1"/>
          </p:cNvSpPr>
          <p:nvPr>
            <p:ph idx="1"/>
          </p:nvPr>
        </p:nvSpPr>
        <p:spPr>
          <a:xfrm>
            <a:off x="963224" y="1333503"/>
            <a:ext cx="10338817" cy="747741"/>
          </a:xfrm>
        </p:spPr>
        <p:txBody>
          <a:bodyPr/>
          <a:lstStyle/>
          <a:p>
            <a:pPr marL="0" indent="0">
              <a:buNone/>
            </a:pPr>
            <a:r>
              <a:rPr lang="en-US" sz="1500" kern="120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Once the employee is ready, he initiates an assessment from the Learning cycle and a full assessment for that competency unit is completed to update the competency profile. During the assessment he can also select additional competencies to assess</a:t>
            </a:r>
          </a:p>
          <a:p>
            <a:pPr marL="0" indent="0">
              <a:buNone/>
            </a:pPr>
            <a:endParaRPr lang="en-US" sz="2286"/>
          </a:p>
          <a:p>
            <a:endParaRPr lang="en-US" sz="2286"/>
          </a:p>
          <a:p>
            <a:endParaRPr lang="en-US" sz="2286"/>
          </a:p>
          <a:p>
            <a:endParaRPr lang="en-US" sz="2286"/>
          </a:p>
        </p:txBody>
      </p:sp>
      <p:sp>
        <p:nvSpPr>
          <p:cNvPr id="6" name="Content Placeholder 5"/>
          <p:cNvSpPr>
            <a:spLocks noGrp="1"/>
          </p:cNvSpPr>
          <p:nvPr>
            <p:ph type="body" sz="quarter" idx="47"/>
          </p:nvPr>
        </p:nvSpPr>
        <p:spPr/>
        <p:txBody>
          <a:bodyPr/>
          <a:lstStyle/>
          <a:p>
            <a:pPr marL="0" indent="0">
              <a:buNone/>
            </a:pPr>
            <a:r>
              <a:rPr lang="en-US" sz="2286" b="1">
                <a:latin typeface="Calibri" panose="020F0502020204030204" pitchFamily="34" charset="0"/>
                <a:cs typeface="Calibri" panose="020F0502020204030204" pitchFamily="34" charset="0"/>
              </a:rPr>
              <a:t>Key Functions:</a:t>
            </a:r>
          </a:p>
          <a:p>
            <a:pPr>
              <a:buFont typeface="Wingdings" panose="05000000000000000000" pitchFamily="2" charset="2"/>
              <a:buChar char="Ø"/>
            </a:pPr>
            <a:r>
              <a:rPr lang="en-US" sz="2032"/>
              <a:t>Employee initiates assessment for  specific CU(s)</a:t>
            </a:r>
          </a:p>
          <a:p>
            <a:pPr>
              <a:buFont typeface="Wingdings" panose="05000000000000000000" pitchFamily="2" charset="2"/>
              <a:buChar char="Ø"/>
            </a:pPr>
            <a:r>
              <a:rPr lang="en-US" sz="2032"/>
              <a:t>Employee has option to select additional CUs to include in assessment</a:t>
            </a:r>
          </a:p>
          <a:p>
            <a:pPr>
              <a:buFont typeface="Wingdings" panose="05000000000000000000" pitchFamily="2" charset="2"/>
              <a:buChar char="Ø"/>
            </a:pPr>
            <a:r>
              <a:rPr lang="en-US" sz="2032"/>
              <a:t>Supervisor performs assessment on CUs employee selected</a:t>
            </a:r>
          </a:p>
          <a:p>
            <a:pPr>
              <a:buFont typeface="Wingdings" panose="05000000000000000000" pitchFamily="2" charset="2"/>
              <a:buChar char="Ø"/>
            </a:pPr>
            <a:r>
              <a:rPr lang="en-US" sz="2032"/>
              <a:t>Assessor performs assessment – with the option to select additional CUs</a:t>
            </a:r>
          </a:p>
          <a:p>
            <a:pPr marL="0" indent="0">
              <a:buNone/>
            </a:pPr>
            <a:endParaRPr lang="en-US"/>
          </a:p>
        </p:txBody>
      </p:sp>
      <p:sp>
        <p:nvSpPr>
          <p:cNvPr id="7" name="Right Arrow 6"/>
          <p:cNvSpPr/>
          <p:nvPr/>
        </p:nvSpPr>
        <p:spPr bwMode="auto">
          <a:xfrm rot="9692510">
            <a:off x="2084658" y="2925708"/>
            <a:ext cx="857589" cy="231737"/>
          </a:xfrm>
          <a:prstGeom prst="rightArrow">
            <a:avLst/>
          </a:prstGeom>
          <a:solidFill>
            <a:schemeClr val="tx2"/>
          </a:solidFill>
          <a:ln w="9525" cap="flat" cmpd="sng" algn="ctr">
            <a:solidFill>
              <a:schemeClr val="tx2"/>
            </a:solidFill>
            <a:prstDash val="solid"/>
            <a:round/>
            <a:headEnd type="none" w="med" len="med"/>
            <a:tailEnd type="none" w="med" len="med"/>
          </a:ln>
          <a:effectLst/>
        </p:spPr>
        <p:txBody>
          <a:bodyPr vert="horz" wrap="none" lIns="116114" tIns="58057" rIns="116114" bIns="58057" numCol="1" rtlCol="0" anchor="t" anchorCtr="0" compatLnSpc="1">
            <a:prstTxWarp prst="textNoShape">
              <a:avLst/>
            </a:prstTxWarp>
          </a:bodyPr>
          <a:lstStyle/>
          <a:p>
            <a:pPr defTabSz="1161105" eaLnBrk="0" hangingPunct="0"/>
            <a:endParaRPr lang="en-US" sz="2794" b="0">
              <a:latin typeface="Times New Roman" pitchFamily="34" charset="0"/>
            </a:endParaRPr>
          </a:p>
        </p:txBody>
      </p:sp>
      <p:sp>
        <p:nvSpPr>
          <p:cNvPr id="11" name="TextBox 10">
            <a:extLst>
              <a:ext uri="{FF2B5EF4-FFF2-40B4-BE49-F238E27FC236}">
                <a16:creationId xmlns:a16="http://schemas.microsoft.com/office/drawing/2014/main" id="{93C248CE-B9AD-834A-5481-002575E7683F}"/>
              </a:ext>
            </a:extLst>
          </p:cNvPr>
          <p:cNvSpPr txBox="1"/>
          <p:nvPr/>
        </p:nvSpPr>
        <p:spPr>
          <a:xfrm>
            <a:off x="9216189" y="2598821"/>
            <a:ext cx="2586790" cy="3539430"/>
          </a:xfrm>
          <a:prstGeom prst="rect">
            <a:avLst/>
          </a:prstGeom>
          <a:noFill/>
        </p:spPr>
        <p:txBody>
          <a:bodyPr wrap="square" rtlCol="0">
            <a:spAutoFit/>
          </a:bodyPr>
          <a:lstStyle/>
          <a:p>
            <a:pPr marL="0" indent="0">
              <a:buNone/>
            </a:pPr>
            <a:r>
              <a:rPr lang="en-US" sz="1600" b="1">
                <a:latin typeface="Calibri" panose="020F0502020204030204" pitchFamily="34" charset="0"/>
                <a:cs typeface="Calibri" panose="020F0502020204030204" pitchFamily="34" charset="0"/>
              </a:rPr>
              <a:t>Key Functions:</a:t>
            </a:r>
          </a:p>
          <a:p>
            <a:pPr marL="362845" indent="-362845" defTabSz="1161105">
              <a:buFont typeface="Wingdings" panose="05000000000000000000" pitchFamily="2" charset="2"/>
              <a:buChar char="Ø"/>
            </a:pPr>
            <a:r>
              <a:rPr lang="en-US" b="0">
                <a:solidFill>
                  <a:prstClr val="black"/>
                </a:solidFill>
                <a:latin typeface="+mn-lt"/>
              </a:rPr>
              <a:t>Employee initiates assessment for  specific CU(s)</a:t>
            </a:r>
          </a:p>
          <a:p>
            <a:pPr marL="362845" indent="-362845" defTabSz="1161105">
              <a:buFont typeface="Wingdings" panose="05000000000000000000" pitchFamily="2" charset="2"/>
              <a:buChar char="Ø"/>
            </a:pPr>
            <a:r>
              <a:rPr lang="en-US" b="0">
                <a:solidFill>
                  <a:prstClr val="black"/>
                </a:solidFill>
                <a:latin typeface="+mn-lt"/>
              </a:rPr>
              <a:t>Employee has option to select additional CUs to include in assessment</a:t>
            </a:r>
          </a:p>
          <a:p>
            <a:pPr marL="362845" indent="-362845" defTabSz="1161105">
              <a:buFont typeface="Wingdings" panose="05000000000000000000" pitchFamily="2" charset="2"/>
              <a:buChar char="Ø"/>
            </a:pPr>
            <a:r>
              <a:rPr lang="en-US" b="0">
                <a:solidFill>
                  <a:prstClr val="black"/>
                </a:solidFill>
                <a:latin typeface="+mn-lt"/>
              </a:rPr>
              <a:t>Supervisor performs assessment on CUs employee selected</a:t>
            </a:r>
          </a:p>
          <a:p>
            <a:pPr marL="362845" indent="-362845" defTabSz="1161105">
              <a:buFont typeface="Wingdings" panose="05000000000000000000" pitchFamily="2" charset="2"/>
              <a:buChar char="Ø"/>
            </a:pPr>
            <a:r>
              <a:rPr lang="en-US" b="0">
                <a:solidFill>
                  <a:prstClr val="black"/>
                </a:solidFill>
                <a:latin typeface="+mn-lt"/>
              </a:rPr>
              <a:t>Assessor performs assessment – with the option to select additional CUs</a:t>
            </a:r>
          </a:p>
        </p:txBody>
      </p:sp>
    </p:spTree>
    <p:extLst>
      <p:ext uri="{BB962C8B-B14F-4D97-AF65-F5344CB8AC3E}">
        <p14:creationId xmlns:p14="http://schemas.microsoft.com/office/powerpoint/2010/main" val="26829081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555"/>
              <a:t>Career Path and Career Development</a:t>
            </a:r>
          </a:p>
        </p:txBody>
      </p:sp>
      <p:sp>
        <p:nvSpPr>
          <p:cNvPr id="3" name="Content Placeholder 2"/>
          <p:cNvSpPr>
            <a:spLocks noGrp="1"/>
          </p:cNvSpPr>
          <p:nvPr>
            <p:ph idx="1"/>
          </p:nvPr>
        </p:nvSpPr>
        <p:spPr/>
        <p:txBody>
          <a:bodyPr/>
          <a:lstStyle/>
          <a:p>
            <a:pPr marL="0" indent="0">
              <a:buNone/>
            </a:pPr>
            <a:r>
              <a:rPr lang="en-US" sz="1500" kern="120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The Career Path provides employee users with a comparison view of their assessment results against requirements for all other job titles within their discipline or from selected job titles outside their discipline. Career Development then enables employees to document career goals</a:t>
            </a:r>
          </a:p>
        </p:txBody>
      </p:sp>
      <p:sp>
        <p:nvSpPr>
          <p:cNvPr id="5" name="Text Placeholder 4">
            <a:extLst>
              <a:ext uri="{FF2B5EF4-FFF2-40B4-BE49-F238E27FC236}">
                <a16:creationId xmlns:a16="http://schemas.microsoft.com/office/drawing/2014/main" id="{8C290A68-91F0-4C61-1CD1-8A1C5D3BFC24}"/>
              </a:ext>
            </a:extLst>
          </p:cNvPr>
          <p:cNvSpPr>
            <a:spLocks noGrp="1"/>
          </p:cNvSpPr>
          <p:nvPr>
            <p:ph type="body" sz="quarter" idx="47"/>
          </p:nvPr>
        </p:nvSpPr>
        <p:spPr/>
        <p:txBody>
          <a:bodyPr/>
          <a:lstStyle/>
          <a:p>
            <a:endParaRPr lang="en-US"/>
          </a:p>
        </p:txBody>
      </p:sp>
      <p:pic>
        <p:nvPicPr>
          <p:cNvPr id="9" name="Content Placeholder 8" descr="Graphical user interface, application&#10;&#10;Description automatically generated">
            <a:extLst>
              <a:ext uri="{FF2B5EF4-FFF2-40B4-BE49-F238E27FC236}">
                <a16:creationId xmlns:a16="http://schemas.microsoft.com/office/drawing/2014/main" id="{392DCC4F-3C5C-4D01-9955-171C3A243A7C}"/>
              </a:ext>
            </a:extLst>
          </p:cNvPr>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675738" y="2161925"/>
            <a:ext cx="6478588" cy="3803650"/>
          </a:xfrm>
          <a:ln>
            <a:solidFill>
              <a:schemeClr val="accent1"/>
            </a:solidFill>
          </a:ln>
        </p:spPr>
      </p:pic>
      <p:sp>
        <p:nvSpPr>
          <p:cNvPr id="4" name="TextBox 3"/>
          <p:cNvSpPr txBox="1"/>
          <p:nvPr/>
        </p:nvSpPr>
        <p:spPr>
          <a:xfrm>
            <a:off x="7695149" y="2161925"/>
            <a:ext cx="4210644" cy="3219023"/>
          </a:xfrm>
          <a:prstGeom prst="rect">
            <a:avLst/>
          </a:prstGeom>
          <a:noFill/>
        </p:spPr>
        <p:txBody>
          <a:bodyPr wrap="square" rtlCol="0">
            <a:spAutoFit/>
          </a:bodyPr>
          <a:lstStyle/>
          <a:p>
            <a:r>
              <a:rPr lang="en-US" sz="2286">
                <a:latin typeface="+mj-lt"/>
              </a:rPr>
              <a:t>Key Functions:</a:t>
            </a:r>
          </a:p>
          <a:p>
            <a:pPr marL="362845" indent="-362845" defTabSz="1161105">
              <a:buFont typeface="Wingdings" panose="05000000000000000000" pitchFamily="2" charset="2"/>
              <a:buChar char="Ø"/>
            </a:pPr>
            <a:r>
              <a:rPr lang="en-US" b="0">
                <a:solidFill>
                  <a:prstClr val="black"/>
                </a:solidFill>
                <a:latin typeface="+mn-lt"/>
              </a:rPr>
              <a:t>Employee can view results of current assessments and how they compare to the requirements for other jobs </a:t>
            </a:r>
          </a:p>
          <a:p>
            <a:pPr marL="362845" indent="-362845" defTabSz="1161105">
              <a:buFont typeface="Wingdings" panose="05000000000000000000" pitchFamily="2" charset="2"/>
              <a:buChar char="Ø"/>
            </a:pPr>
            <a:r>
              <a:rPr lang="en-US" b="0">
                <a:solidFill>
                  <a:prstClr val="black"/>
                </a:solidFill>
                <a:latin typeface="+mn-lt"/>
              </a:rPr>
              <a:t>Employee can upload related attachment</a:t>
            </a:r>
          </a:p>
          <a:p>
            <a:pPr marL="362845" indent="-362845" defTabSz="1161105">
              <a:buFont typeface="Wingdings" panose="05000000000000000000" pitchFamily="2" charset="2"/>
              <a:buChar char="Ø"/>
            </a:pPr>
            <a:r>
              <a:rPr lang="en-US" b="0">
                <a:solidFill>
                  <a:prstClr val="black"/>
                </a:solidFill>
                <a:latin typeface="+mn-lt"/>
              </a:rPr>
              <a:t>Administrator sets a hierarchy of all job titles in a job area to establish the job ladder for a discipline</a:t>
            </a:r>
          </a:p>
          <a:p>
            <a:pPr marL="362845" indent="-362845" defTabSz="1161105">
              <a:buFont typeface="Wingdings" panose="05000000000000000000" pitchFamily="2" charset="2"/>
              <a:buChar char="Ø"/>
            </a:pPr>
            <a:r>
              <a:rPr lang="en-US" b="0">
                <a:solidFill>
                  <a:prstClr val="black"/>
                </a:solidFill>
                <a:latin typeface="+mn-lt"/>
              </a:rPr>
              <a:t>Employee can compare current results to the requirements for any other job title in the organization</a:t>
            </a:r>
          </a:p>
          <a:p>
            <a:pPr marL="362845" indent="-362845">
              <a:buFont typeface="Wingdings" panose="05000000000000000000" pitchFamily="2" charset="2"/>
              <a:buChar char="Ø"/>
            </a:pPr>
            <a:endParaRPr lang="en-US" sz="2032" b="0"/>
          </a:p>
        </p:txBody>
      </p:sp>
      <p:pic>
        <p:nvPicPr>
          <p:cNvPr id="11" name="Picture 10" descr="Graphical user interface, application&#10;&#10;Description automatically generated">
            <a:extLst>
              <a:ext uri="{FF2B5EF4-FFF2-40B4-BE49-F238E27FC236}">
                <a16:creationId xmlns:a16="http://schemas.microsoft.com/office/drawing/2014/main" id="{D6161427-6981-4299-A779-C2AE8B3EF5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1529" y="4353608"/>
            <a:ext cx="5010221" cy="3223934"/>
          </a:xfrm>
          <a:prstGeom prst="rect">
            <a:avLst/>
          </a:prstGeom>
          <a:ln>
            <a:solidFill>
              <a:schemeClr val="accent1"/>
            </a:solidFill>
          </a:ln>
        </p:spPr>
      </p:pic>
    </p:spTree>
    <p:extLst>
      <p:ext uri="{BB962C8B-B14F-4D97-AF65-F5344CB8AC3E}">
        <p14:creationId xmlns:p14="http://schemas.microsoft.com/office/powerpoint/2010/main" val="16220991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09814" y="1212943"/>
            <a:ext cx="6031235" cy="3599286"/>
          </a:xfrm>
          <a:prstGeom prst="rect">
            <a:avLst/>
          </a:prstGeom>
        </p:spPr>
      </p:pic>
      <p:sp>
        <p:nvSpPr>
          <p:cNvPr id="2" name="Title 1"/>
          <p:cNvSpPr>
            <a:spLocks noGrp="1"/>
          </p:cNvSpPr>
          <p:nvPr>
            <p:ph type="title"/>
          </p:nvPr>
        </p:nvSpPr>
        <p:spPr/>
        <p:txBody>
          <a:bodyPr>
            <a:normAutofit fontScale="90000"/>
          </a:bodyPr>
          <a:lstStyle/>
          <a:p>
            <a:r>
              <a:rPr lang="en-US" sz="3555"/>
              <a:t>Career Path</a:t>
            </a:r>
          </a:p>
        </p:txBody>
      </p:sp>
      <p:sp>
        <p:nvSpPr>
          <p:cNvPr id="5" name="Content Placeholder 4"/>
          <p:cNvSpPr>
            <a:spLocks noGrp="1"/>
          </p:cNvSpPr>
          <p:nvPr>
            <p:ph idx="1"/>
          </p:nvPr>
        </p:nvSpPr>
        <p:spPr>
          <a:xfrm>
            <a:off x="8911711" y="1724205"/>
            <a:ext cx="2734857" cy="2715447"/>
          </a:xfrm>
        </p:spPr>
        <p:txBody>
          <a:bodyPr/>
          <a:lstStyle/>
          <a:p>
            <a:pPr defTabSz="1161105" fontAlgn="base">
              <a:spcBef>
                <a:spcPct val="0"/>
              </a:spcBef>
              <a:spcAft>
                <a:spcPct val="0"/>
              </a:spcAft>
            </a:pPr>
            <a:r>
              <a:rPr lang="en-US" sz="1600" b="1">
                <a:solidFill>
                  <a:prstClr val="black"/>
                </a:solidFill>
                <a:latin typeface="+mn-lt"/>
                <a:ea typeface="+mn-ea"/>
                <a:cs typeface="Arial" pitchFamily="34" charset="0"/>
              </a:rPr>
              <a:t>Key Functions:</a:t>
            </a:r>
          </a:p>
          <a:p>
            <a:pPr marL="362845" indent="-362845" defTabSz="1161105" fontAlgn="base">
              <a:spcBef>
                <a:spcPct val="0"/>
              </a:spcBef>
              <a:spcAft>
                <a:spcPct val="0"/>
              </a:spcAft>
              <a:buFont typeface="Wingdings" panose="05000000000000000000" pitchFamily="2" charset="2"/>
              <a:buChar char="Ø"/>
            </a:pPr>
            <a:r>
              <a:rPr lang="en-US" sz="1600">
                <a:solidFill>
                  <a:prstClr val="black"/>
                </a:solidFill>
                <a:latin typeface="+mn-lt"/>
                <a:ea typeface="+mn-ea"/>
                <a:cs typeface="Arial" pitchFamily="34" charset="0"/>
              </a:rPr>
              <a:t>Employee can select any job title to view a detailed comparison of current assessment results vs. requirements for the selected job</a:t>
            </a:r>
          </a:p>
          <a:p>
            <a:pPr marL="362845" indent="-362845" defTabSz="1161105" fontAlgn="base">
              <a:spcBef>
                <a:spcPct val="0"/>
              </a:spcBef>
              <a:spcAft>
                <a:spcPct val="0"/>
              </a:spcAft>
              <a:buFont typeface="Wingdings" panose="05000000000000000000" pitchFamily="2" charset="2"/>
              <a:buChar char="Ø"/>
            </a:pPr>
            <a:r>
              <a:rPr lang="en-US" sz="1600">
                <a:solidFill>
                  <a:prstClr val="black"/>
                </a:solidFill>
                <a:latin typeface="+mn-lt"/>
                <a:ea typeface="+mn-ea"/>
                <a:cs typeface="Arial" pitchFamily="34" charset="0"/>
              </a:rPr>
              <a:t>Click      to see all statements, with current tick marks, in a competency unit</a:t>
            </a:r>
          </a:p>
          <a:p>
            <a:pPr>
              <a:buFont typeface="Wingdings" panose="05000000000000000000" pitchFamily="2" charset="2"/>
              <a:buChar char="Ø"/>
            </a:pPr>
            <a:endParaRPr lang="en-US" sz="2286"/>
          </a:p>
        </p:txBody>
      </p:sp>
      <p:sp>
        <p:nvSpPr>
          <p:cNvPr id="3" name="Text Placeholder 2">
            <a:extLst>
              <a:ext uri="{FF2B5EF4-FFF2-40B4-BE49-F238E27FC236}">
                <a16:creationId xmlns:a16="http://schemas.microsoft.com/office/drawing/2014/main" id="{4ECA8550-2C38-292B-9DAB-6EB79130A3D3}"/>
              </a:ext>
            </a:extLst>
          </p:cNvPr>
          <p:cNvSpPr>
            <a:spLocks noGrp="1"/>
          </p:cNvSpPr>
          <p:nvPr>
            <p:ph type="body" sz="quarter" idx="47"/>
          </p:nvPr>
        </p:nvSpPr>
        <p:spPr/>
        <p:txBody>
          <a:bodyPr/>
          <a:lstStyle/>
          <a:p>
            <a:endParaRPr lang="en-US"/>
          </a:p>
        </p:txBody>
      </p:sp>
      <p:pic>
        <p:nvPicPr>
          <p:cNvPr id="4" name="Picture 3"/>
          <p:cNvPicPr>
            <a:picLocks noChangeAspect="1"/>
          </p:cNvPicPr>
          <p:nvPr/>
        </p:nvPicPr>
        <p:blipFill>
          <a:blip r:embed="rId3"/>
          <a:stretch>
            <a:fillRect/>
          </a:stretch>
        </p:blipFill>
        <p:spPr>
          <a:xfrm>
            <a:off x="2397336" y="2724718"/>
            <a:ext cx="6271914" cy="4525219"/>
          </a:xfrm>
          <a:prstGeom prst="rect">
            <a:avLst/>
          </a:prstGeom>
        </p:spPr>
      </p:pic>
      <p:pic>
        <p:nvPicPr>
          <p:cNvPr id="6" name="Picture 5"/>
          <p:cNvPicPr>
            <a:picLocks noChangeAspect="1"/>
          </p:cNvPicPr>
          <p:nvPr/>
        </p:nvPicPr>
        <p:blipFill>
          <a:blip r:embed="rId4"/>
          <a:stretch>
            <a:fillRect/>
          </a:stretch>
        </p:blipFill>
        <p:spPr>
          <a:xfrm>
            <a:off x="9794664" y="3313421"/>
            <a:ext cx="242716" cy="231158"/>
          </a:xfrm>
          <a:prstGeom prst="rect">
            <a:avLst/>
          </a:prstGeom>
        </p:spPr>
      </p:pic>
    </p:spTree>
    <p:extLst>
      <p:ext uri="{BB962C8B-B14F-4D97-AF65-F5344CB8AC3E}">
        <p14:creationId xmlns:p14="http://schemas.microsoft.com/office/powerpoint/2010/main" val="8772241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048"/>
              <a:t>Learning Curriculum</a:t>
            </a:r>
          </a:p>
        </p:txBody>
      </p:sp>
      <p:pic>
        <p:nvPicPr>
          <p:cNvPr id="9" name="Content Placeholder 8">
            <a:extLst>
              <a:ext uri="{FF2B5EF4-FFF2-40B4-BE49-F238E27FC236}">
                <a16:creationId xmlns:a16="http://schemas.microsoft.com/office/drawing/2014/main" id="{1E56C29C-221B-485B-89C8-8B52FF302143}"/>
              </a:ext>
            </a:extLst>
          </p:cNvPr>
          <p:cNvPicPr>
            <a:picLocks noGrp="1" noChangeAspect="1"/>
          </p:cNvPicPr>
          <p:nvPr>
            <p:ph idx="1"/>
          </p:nvPr>
        </p:nvPicPr>
        <p:blipFill>
          <a:blip r:embed="rId2"/>
          <a:stretch>
            <a:fillRect/>
          </a:stretch>
        </p:blipFill>
        <p:spPr>
          <a:xfrm>
            <a:off x="650791" y="2123055"/>
            <a:ext cx="6773558" cy="2611890"/>
          </a:xfrm>
          <a:ln>
            <a:solidFill>
              <a:schemeClr val="accent1"/>
            </a:solidFill>
          </a:ln>
        </p:spPr>
      </p:pic>
      <p:sp>
        <p:nvSpPr>
          <p:cNvPr id="14" name="Content Placeholder 13"/>
          <p:cNvSpPr>
            <a:spLocks noGrp="1"/>
          </p:cNvSpPr>
          <p:nvPr>
            <p:ph type="body" sz="quarter" idx="47"/>
          </p:nvPr>
        </p:nvSpPr>
        <p:spPr/>
        <p:txBody>
          <a:bodyPr/>
          <a:lstStyle/>
          <a:p>
            <a:pPr marL="0" indent="0">
              <a:buNone/>
            </a:pPr>
            <a:endParaRPr lang="en-US" sz="1500" kern="120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endParaRPr>
          </a:p>
        </p:txBody>
      </p:sp>
      <p:sp>
        <p:nvSpPr>
          <p:cNvPr id="3" name="TextBox 2"/>
          <p:cNvSpPr txBox="1"/>
          <p:nvPr/>
        </p:nvSpPr>
        <p:spPr>
          <a:xfrm>
            <a:off x="8301788" y="2358189"/>
            <a:ext cx="3359109" cy="2906308"/>
          </a:xfrm>
          <a:prstGeom prst="rect">
            <a:avLst/>
          </a:prstGeom>
          <a:noFill/>
        </p:spPr>
        <p:txBody>
          <a:bodyPr wrap="square" rtlCol="0">
            <a:spAutoFit/>
          </a:bodyPr>
          <a:lstStyle/>
          <a:p>
            <a:pPr indent="-15738"/>
            <a:r>
              <a:rPr lang="en-US">
                <a:latin typeface="Calibri" panose="020F0502020204030204" pitchFamily="34" charset="0"/>
                <a:cs typeface="Calibri" panose="020F0502020204030204" pitchFamily="34" charset="0"/>
              </a:rPr>
              <a:t>Key Functions:</a:t>
            </a:r>
          </a:p>
          <a:p>
            <a:pPr marL="486198" indent="-362845">
              <a:buFont typeface="Wingdings" panose="05000000000000000000" pitchFamily="2" charset="2"/>
              <a:buChar char="Ø"/>
            </a:pPr>
            <a:r>
              <a:rPr lang="en-US" b="0">
                <a:latin typeface="Calibri" panose="020F0502020204030204" pitchFamily="34" charset="0"/>
                <a:cs typeface="Calibri" panose="020F0502020204030204" pitchFamily="34" charset="0"/>
              </a:rPr>
              <a:t>Delivers a pre-defined learning curriculum to the end user</a:t>
            </a:r>
          </a:p>
          <a:p>
            <a:pPr marL="486198" indent="-362845">
              <a:buFont typeface="Wingdings" panose="05000000000000000000" pitchFamily="2" charset="2"/>
              <a:buChar char="Ø"/>
            </a:pPr>
            <a:r>
              <a:rPr lang="en-US" b="0">
                <a:latin typeface="Calibri" panose="020F0502020204030204" pitchFamily="34" charset="0"/>
                <a:cs typeface="Calibri" panose="020F0502020204030204" pitchFamily="34" charset="0"/>
              </a:rPr>
              <a:t>Displays the curriculum in sequential learning blocks</a:t>
            </a:r>
          </a:p>
          <a:p>
            <a:pPr marL="486198" indent="-362845">
              <a:buFont typeface="Wingdings" panose="05000000000000000000" pitchFamily="2" charset="2"/>
              <a:buChar char="Ø"/>
            </a:pPr>
            <a:r>
              <a:rPr lang="en-US" b="0">
                <a:latin typeface="Calibri" panose="020F0502020204030204" pitchFamily="34" charset="0"/>
                <a:cs typeface="Calibri" panose="020F0502020204030204" pitchFamily="34" charset="0"/>
              </a:rPr>
              <a:t>Allows the end user to open each block independently to see the list of courses / activities</a:t>
            </a:r>
          </a:p>
          <a:p>
            <a:pPr marL="486198" indent="-362845">
              <a:buFont typeface="Wingdings" panose="05000000000000000000" pitchFamily="2" charset="2"/>
              <a:buChar char="Ø"/>
            </a:pPr>
            <a:r>
              <a:rPr lang="en-US" b="0">
                <a:latin typeface="Calibri" panose="020F0502020204030204" pitchFamily="34" charset="0"/>
                <a:cs typeface="Calibri" panose="020F0502020204030204" pitchFamily="34" charset="0"/>
              </a:rPr>
              <a:t>Provides a link to the learning resource for each course</a:t>
            </a:r>
          </a:p>
          <a:p>
            <a:endParaRPr lang="en-US" sz="2286"/>
          </a:p>
        </p:txBody>
      </p:sp>
      <p:pic>
        <p:nvPicPr>
          <p:cNvPr id="5" name="Picture 4">
            <a:extLst>
              <a:ext uri="{FF2B5EF4-FFF2-40B4-BE49-F238E27FC236}">
                <a16:creationId xmlns:a16="http://schemas.microsoft.com/office/drawing/2014/main" id="{A5FADC25-98C9-4ECC-B723-13580381EE79}"/>
              </a:ext>
            </a:extLst>
          </p:cNvPr>
          <p:cNvPicPr>
            <a:picLocks noChangeAspect="1"/>
          </p:cNvPicPr>
          <p:nvPr/>
        </p:nvPicPr>
        <p:blipFill>
          <a:blip r:embed="rId3"/>
          <a:stretch>
            <a:fillRect/>
          </a:stretch>
        </p:blipFill>
        <p:spPr>
          <a:xfrm>
            <a:off x="2261936" y="3530089"/>
            <a:ext cx="5572377" cy="2953518"/>
          </a:xfrm>
          <a:prstGeom prst="rect">
            <a:avLst/>
          </a:prstGeom>
          <a:ln>
            <a:solidFill>
              <a:schemeClr val="accent1"/>
            </a:solidFill>
          </a:ln>
        </p:spPr>
      </p:pic>
      <p:sp>
        <p:nvSpPr>
          <p:cNvPr id="10" name="TextBox 9">
            <a:extLst>
              <a:ext uri="{FF2B5EF4-FFF2-40B4-BE49-F238E27FC236}">
                <a16:creationId xmlns:a16="http://schemas.microsoft.com/office/drawing/2014/main" id="{ED581D00-CF43-B0BD-803C-4898C7C30CCF}"/>
              </a:ext>
            </a:extLst>
          </p:cNvPr>
          <p:cNvSpPr txBox="1"/>
          <p:nvPr/>
        </p:nvSpPr>
        <p:spPr>
          <a:xfrm>
            <a:off x="1014985" y="1210675"/>
            <a:ext cx="10337800" cy="830997"/>
          </a:xfrm>
          <a:prstGeom prst="rect">
            <a:avLst/>
          </a:prstGeom>
          <a:noFill/>
        </p:spPr>
        <p:txBody>
          <a:bodyPr wrap="square">
            <a:spAutoFit/>
          </a:bodyPr>
          <a:lstStyle/>
          <a:p>
            <a:pPr marL="0" indent="0">
              <a:buNone/>
            </a:pPr>
            <a:r>
              <a:rPr lang="en-US" sz="1600" b="0" kern="120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Provides the ability to create customized curricula in CMS Online. Bundles of learning events are created and assigned to jobs or individuals and can include all types of learning: e-Learning, webinars, workshops, mentoring and on-job assignments</a:t>
            </a:r>
          </a:p>
        </p:txBody>
      </p:sp>
    </p:spTree>
    <p:extLst>
      <p:ext uri="{BB962C8B-B14F-4D97-AF65-F5344CB8AC3E}">
        <p14:creationId xmlns:p14="http://schemas.microsoft.com/office/powerpoint/2010/main" val="42200133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048"/>
              <a:t>Employee Mandatory Training – Dashboard</a:t>
            </a:r>
          </a:p>
        </p:txBody>
      </p:sp>
      <p:sp>
        <p:nvSpPr>
          <p:cNvPr id="4" name="Content Placeholder 3"/>
          <p:cNvSpPr>
            <a:spLocks noGrp="1"/>
          </p:cNvSpPr>
          <p:nvPr>
            <p:ph idx="1"/>
          </p:nvPr>
        </p:nvSpPr>
        <p:spPr>
          <a:xfrm>
            <a:off x="963224" y="1333504"/>
            <a:ext cx="10338817" cy="644766"/>
          </a:xfrm>
        </p:spPr>
        <p:txBody>
          <a:bodyPr/>
          <a:lstStyle/>
          <a:p>
            <a:pPr marL="0" indent="0">
              <a:buNone/>
            </a:pPr>
            <a:r>
              <a:rPr lang="en-US" sz="1500" kern="120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The Dashboard provides the overall mandatory training status by mandatory training category. The employee can click into any role for more details</a:t>
            </a:r>
          </a:p>
        </p:txBody>
      </p:sp>
      <p:sp>
        <p:nvSpPr>
          <p:cNvPr id="11" name="Content Placeholder 10"/>
          <p:cNvSpPr>
            <a:spLocks noGrp="1"/>
          </p:cNvSpPr>
          <p:nvPr>
            <p:ph type="body" sz="quarter" idx="47"/>
          </p:nvPr>
        </p:nvSpPr>
        <p:spPr/>
        <p:txBody>
          <a:bodyPr/>
          <a:lstStyle/>
          <a:p>
            <a:pPr marL="0" indent="0">
              <a:buNone/>
            </a:pPr>
            <a:r>
              <a:rPr lang="en-US" sz="2032" b="1"/>
              <a:t>Key Functions</a:t>
            </a:r>
          </a:p>
          <a:p>
            <a:pPr>
              <a:buFont typeface="Wingdings" panose="05000000000000000000" pitchFamily="2" charset="2"/>
              <a:buChar char="Ø"/>
            </a:pPr>
            <a:r>
              <a:rPr lang="en-US" sz="1778">
                <a:latin typeface="Calibri" panose="020F0502020204030204" pitchFamily="34" charset="0"/>
                <a:cs typeface="Calibri" panose="020F0502020204030204" pitchFamily="34" charset="0"/>
              </a:rPr>
              <a:t>Displays Mandatory Training overall status</a:t>
            </a:r>
          </a:p>
          <a:p>
            <a:pPr>
              <a:buFont typeface="Wingdings" panose="05000000000000000000" pitchFamily="2" charset="2"/>
              <a:buChar char="Ø"/>
            </a:pPr>
            <a:r>
              <a:rPr lang="en-US" sz="1778">
                <a:latin typeface="Calibri" panose="020F0502020204030204" pitchFamily="34" charset="0"/>
                <a:cs typeface="Calibri" panose="020F0502020204030204" pitchFamily="34" charset="0"/>
              </a:rPr>
              <a:t>Displays Mandatory Training category status</a:t>
            </a:r>
          </a:p>
          <a:p>
            <a:pPr>
              <a:buFont typeface="Wingdings" panose="05000000000000000000" pitchFamily="2" charset="2"/>
              <a:buChar char="Ø"/>
            </a:pPr>
            <a:r>
              <a:rPr lang="en-US" sz="1778">
                <a:latin typeface="Calibri" panose="020F0502020204030204" pitchFamily="34" charset="0"/>
                <a:cs typeface="Calibri" panose="020F0502020204030204" pitchFamily="34" charset="0"/>
              </a:rPr>
              <a:t>User can click to view and launch mandatory training assignments</a:t>
            </a:r>
            <a:endParaRPr lang="en-US" sz="1778"/>
          </a:p>
          <a:p>
            <a:pPr lvl="1"/>
            <a:endParaRPr lang="en-US" sz="2540"/>
          </a:p>
        </p:txBody>
      </p:sp>
      <p:pic>
        <p:nvPicPr>
          <p:cNvPr id="5" name="Picture 4">
            <a:extLst>
              <a:ext uri="{FF2B5EF4-FFF2-40B4-BE49-F238E27FC236}">
                <a16:creationId xmlns:a16="http://schemas.microsoft.com/office/drawing/2014/main" id="{72557CFF-0347-C05A-C9F9-D6D8CFD2820E}"/>
              </a:ext>
            </a:extLst>
          </p:cNvPr>
          <p:cNvPicPr>
            <a:picLocks noChangeAspect="1"/>
          </p:cNvPicPr>
          <p:nvPr/>
        </p:nvPicPr>
        <p:blipFill>
          <a:blip r:embed="rId2"/>
          <a:stretch>
            <a:fillRect/>
          </a:stretch>
        </p:blipFill>
        <p:spPr>
          <a:xfrm>
            <a:off x="889959" y="2316025"/>
            <a:ext cx="7453043" cy="2878417"/>
          </a:xfrm>
          <a:prstGeom prst="rect">
            <a:avLst/>
          </a:prstGeom>
          <a:ln>
            <a:solidFill>
              <a:schemeClr val="accent1"/>
            </a:solidFill>
          </a:ln>
        </p:spPr>
      </p:pic>
      <p:sp>
        <p:nvSpPr>
          <p:cNvPr id="6" name="TextBox 5">
            <a:extLst>
              <a:ext uri="{FF2B5EF4-FFF2-40B4-BE49-F238E27FC236}">
                <a16:creationId xmlns:a16="http://schemas.microsoft.com/office/drawing/2014/main" id="{4D9D7F96-7639-837E-B717-9C6FBE0DF10B}"/>
              </a:ext>
            </a:extLst>
          </p:cNvPr>
          <p:cNvSpPr txBox="1"/>
          <p:nvPr/>
        </p:nvSpPr>
        <p:spPr>
          <a:xfrm>
            <a:off x="8605587" y="2290227"/>
            <a:ext cx="2873239" cy="1951303"/>
          </a:xfrm>
          <a:prstGeom prst="rect">
            <a:avLst/>
          </a:prstGeom>
          <a:noFill/>
        </p:spPr>
        <p:txBody>
          <a:bodyPr wrap="square">
            <a:spAutoFit/>
          </a:bodyPr>
          <a:lstStyle/>
          <a:p>
            <a:pPr marL="0" indent="0">
              <a:buNone/>
            </a:pPr>
            <a:r>
              <a:rPr lang="en-US" sz="1800" b="1">
                <a:latin typeface="+mn-lt"/>
              </a:rPr>
              <a:t>Key Functions</a:t>
            </a:r>
          </a:p>
          <a:p>
            <a:pPr marL="362845" indent="-362845" defTabSz="1161105">
              <a:lnSpc>
                <a:spcPct val="90000"/>
              </a:lnSpc>
              <a:buFont typeface="Wingdings" panose="05000000000000000000" pitchFamily="2" charset="2"/>
              <a:buChar char="Ø"/>
            </a:pPr>
            <a:r>
              <a:rPr lang="en-US" b="0">
                <a:solidFill>
                  <a:prstClr val="black"/>
                </a:solidFill>
                <a:latin typeface="+mn-lt"/>
              </a:rPr>
              <a:t>Displays Mandatory Training overall status</a:t>
            </a:r>
          </a:p>
          <a:p>
            <a:pPr marL="362845" indent="-362845" defTabSz="1161105">
              <a:lnSpc>
                <a:spcPct val="90000"/>
              </a:lnSpc>
              <a:buFont typeface="Wingdings" panose="05000000000000000000" pitchFamily="2" charset="2"/>
              <a:buChar char="Ø"/>
            </a:pPr>
            <a:r>
              <a:rPr lang="en-US" b="0">
                <a:solidFill>
                  <a:prstClr val="black"/>
                </a:solidFill>
                <a:latin typeface="+mn-lt"/>
              </a:rPr>
              <a:t>Displays Mandatory Training category status</a:t>
            </a:r>
          </a:p>
          <a:p>
            <a:pPr marL="362845" indent="-362845" defTabSz="1161105">
              <a:lnSpc>
                <a:spcPct val="90000"/>
              </a:lnSpc>
              <a:buFont typeface="Wingdings" panose="05000000000000000000" pitchFamily="2" charset="2"/>
              <a:buChar char="Ø"/>
            </a:pPr>
            <a:r>
              <a:rPr lang="en-US" b="0">
                <a:solidFill>
                  <a:prstClr val="black"/>
                </a:solidFill>
                <a:latin typeface="+mn-lt"/>
              </a:rPr>
              <a:t>User can click to view and launch mandatory training assignments</a:t>
            </a:r>
          </a:p>
        </p:txBody>
      </p:sp>
    </p:spTree>
    <p:extLst>
      <p:ext uri="{BB962C8B-B14F-4D97-AF65-F5344CB8AC3E}">
        <p14:creationId xmlns:p14="http://schemas.microsoft.com/office/powerpoint/2010/main" val="39152372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val 22">
            <a:extLst>
              <a:ext uri="{FF2B5EF4-FFF2-40B4-BE49-F238E27FC236}">
                <a16:creationId xmlns:a16="http://schemas.microsoft.com/office/drawing/2014/main" id="{C1DD6ED1-B92C-6C4B-261D-DA0505108F00}"/>
              </a:ext>
            </a:extLst>
          </p:cNvPr>
          <p:cNvSpPr/>
          <p:nvPr/>
        </p:nvSpPr>
        <p:spPr bwMode="auto">
          <a:xfrm>
            <a:off x="3005119" y="4727570"/>
            <a:ext cx="1846345" cy="1590772"/>
          </a:xfrm>
          <a:prstGeom prst="ellipse">
            <a:avLst/>
          </a:prstGeom>
          <a:solidFill>
            <a:schemeClr val="bg1"/>
          </a:solidFill>
          <a:ln w="19050" cap="flat" cmpd="sng" algn="ctr">
            <a:solidFill>
              <a:schemeClr val="accent1"/>
            </a:solidFill>
            <a:prstDash val="solid"/>
            <a:round/>
            <a:headEnd type="none" w="med" len="med"/>
            <a:tailEnd type="none" w="med" len="med"/>
          </a:ln>
          <a:effectLst/>
        </p:spPr>
        <p:txBody>
          <a:bodyPr vert="horz" wrap="none" lIns="121815" tIns="60907" rIns="121815" bIns="60907" numCol="1" rtlCol="0" anchor="t" anchorCtr="0" compatLnSpc="1">
            <a:prstTxWarp prst="textNoShape">
              <a:avLst/>
            </a:prstTxWarp>
          </a:bodyPr>
          <a:lstStyle/>
          <a:p>
            <a:pPr algn="ctr" defTabSz="1218115" eaLnBrk="0" hangingPunct="0"/>
            <a:r>
              <a:rPr lang="en-US">
                <a:solidFill>
                  <a:schemeClr val="tx2"/>
                </a:solidFill>
                <a:latin typeface="Calibri" panose="020F0502020204030204" pitchFamily="34" charset="0"/>
                <a:cs typeface="Calibri" panose="020F0502020204030204" pitchFamily="34" charset="0"/>
              </a:rPr>
              <a:t>Reporting </a:t>
            </a:r>
          </a:p>
          <a:p>
            <a:pPr algn="ctr" defTabSz="1218115" eaLnBrk="0" hangingPunct="0"/>
            <a:r>
              <a:rPr lang="en-US">
                <a:solidFill>
                  <a:schemeClr val="tx2"/>
                </a:solidFill>
                <a:latin typeface="Calibri" panose="020F0502020204030204" pitchFamily="34" charset="0"/>
                <a:cs typeface="Calibri" panose="020F0502020204030204" pitchFamily="34" charset="0"/>
              </a:rPr>
              <a:t>Tools</a:t>
            </a:r>
          </a:p>
        </p:txBody>
      </p:sp>
      <p:sp>
        <p:nvSpPr>
          <p:cNvPr id="22" name="Oval 21">
            <a:extLst>
              <a:ext uri="{FF2B5EF4-FFF2-40B4-BE49-F238E27FC236}">
                <a16:creationId xmlns:a16="http://schemas.microsoft.com/office/drawing/2014/main" id="{41088608-88D4-C3AC-E16E-AE6F947F91D1}"/>
              </a:ext>
            </a:extLst>
          </p:cNvPr>
          <p:cNvSpPr/>
          <p:nvPr/>
        </p:nvSpPr>
        <p:spPr bwMode="auto">
          <a:xfrm>
            <a:off x="1795783" y="3003781"/>
            <a:ext cx="1846345" cy="1590772"/>
          </a:xfrm>
          <a:prstGeom prst="ellipse">
            <a:avLst/>
          </a:prstGeom>
          <a:solidFill>
            <a:schemeClr val="bg1"/>
          </a:solidFill>
          <a:ln w="19050" cap="flat" cmpd="sng" algn="ctr">
            <a:solidFill>
              <a:schemeClr val="accent1"/>
            </a:solidFill>
            <a:prstDash val="solid"/>
            <a:round/>
            <a:headEnd type="none" w="med" len="med"/>
            <a:tailEnd type="none" w="med" len="med"/>
          </a:ln>
          <a:effectLst/>
        </p:spPr>
        <p:txBody>
          <a:bodyPr vert="horz" wrap="none" lIns="121815" tIns="60907" rIns="121815" bIns="60907" numCol="1" rtlCol="0" anchor="t" anchorCtr="0" compatLnSpc="1">
            <a:prstTxWarp prst="textNoShape">
              <a:avLst/>
            </a:prstTxWarp>
          </a:bodyPr>
          <a:lstStyle/>
          <a:p>
            <a:pPr algn="ctr" defTabSz="1218115" eaLnBrk="0" hangingPunct="0"/>
            <a:endParaRPr lang="en-US" sz="2132">
              <a:solidFill>
                <a:schemeClr val="tx2"/>
              </a:solidFill>
              <a:latin typeface="Calibri" panose="020F0502020204030204" pitchFamily="34" charset="0"/>
              <a:cs typeface="Calibri" panose="020F0502020204030204" pitchFamily="34" charset="0"/>
            </a:endParaRPr>
          </a:p>
        </p:txBody>
      </p:sp>
      <p:sp>
        <p:nvSpPr>
          <p:cNvPr id="24" name="Oval 23">
            <a:extLst>
              <a:ext uri="{FF2B5EF4-FFF2-40B4-BE49-F238E27FC236}">
                <a16:creationId xmlns:a16="http://schemas.microsoft.com/office/drawing/2014/main" id="{AFF7039D-1066-1A11-4D2B-773788214504}"/>
              </a:ext>
            </a:extLst>
          </p:cNvPr>
          <p:cNvSpPr/>
          <p:nvPr/>
        </p:nvSpPr>
        <p:spPr bwMode="auto">
          <a:xfrm>
            <a:off x="5298806" y="4951100"/>
            <a:ext cx="1846345" cy="1590772"/>
          </a:xfrm>
          <a:prstGeom prst="ellipse">
            <a:avLst/>
          </a:prstGeom>
          <a:solidFill>
            <a:schemeClr val="bg1"/>
          </a:solidFill>
          <a:ln w="19050" cap="flat" cmpd="sng" algn="ctr">
            <a:solidFill>
              <a:schemeClr val="accent1"/>
            </a:solidFill>
            <a:prstDash val="solid"/>
            <a:round/>
            <a:headEnd type="none" w="med" len="med"/>
            <a:tailEnd type="none" w="med" len="med"/>
          </a:ln>
          <a:effectLst/>
        </p:spPr>
        <p:txBody>
          <a:bodyPr vert="horz" wrap="none" lIns="121815" tIns="60907" rIns="121815" bIns="60907" numCol="1" rtlCol="0" anchor="t" anchorCtr="0" compatLnSpc="1">
            <a:prstTxWarp prst="textNoShape">
              <a:avLst/>
            </a:prstTxWarp>
          </a:bodyPr>
          <a:lstStyle/>
          <a:p>
            <a:pPr algn="ctr" defTabSz="1218115" eaLnBrk="0" hangingPunct="0">
              <a:spcBef>
                <a:spcPts val="762"/>
              </a:spcBef>
            </a:pPr>
            <a:r>
              <a:rPr lang="en-US" sz="1400">
                <a:solidFill>
                  <a:schemeClr val="tx2"/>
                </a:solidFill>
                <a:latin typeface="Calibri" panose="020F0502020204030204" pitchFamily="34" charset="0"/>
                <a:cs typeface="Calibri" panose="020F0502020204030204" pitchFamily="34" charset="0"/>
              </a:rPr>
              <a:t>Powerful </a:t>
            </a:r>
          </a:p>
          <a:p>
            <a:pPr algn="ctr" defTabSz="1218115" eaLnBrk="0" hangingPunct="0"/>
            <a:r>
              <a:rPr lang="en-US" sz="1400">
                <a:solidFill>
                  <a:schemeClr val="tx2"/>
                </a:solidFill>
                <a:latin typeface="Calibri" panose="020F0502020204030204" pitchFamily="34" charset="0"/>
                <a:cs typeface="Calibri" panose="020F0502020204030204" pitchFamily="34" charset="0"/>
              </a:rPr>
              <a:t>Assessment </a:t>
            </a:r>
          </a:p>
          <a:p>
            <a:pPr algn="ctr" defTabSz="1218115" eaLnBrk="0" hangingPunct="0"/>
            <a:r>
              <a:rPr lang="en-US" sz="1400">
                <a:solidFill>
                  <a:schemeClr val="tx2"/>
                </a:solidFill>
                <a:latin typeface="Calibri" panose="020F0502020204030204" pitchFamily="34" charset="0"/>
                <a:cs typeface="Calibri" panose="020F0502020204030204" pitchFamily="34" charset="0"/>
              </a:rPr>
              <a:t>Tools</a:t>
            </a:r>
            <a:endParaRPr lang="en-US">
              <a:solidFill>
                <a:schemeClr val="tx2"/>
              </a:solidFill>
              <a:latin typeface="Calibri" panose="020F0502020204030204" pitchFamily="34" charset="0"/>
              <a:cs typeface="Calibri" panose="020F0502020204030204" pitchFamily="34" charset="0"/>
            </a:endParaRPr>
          </a:p>
        </p:txBody>
      </p:sp>
      <p:sp>
        <p:nvSpPr>
          <p:cNvPr id="25" name="Oval 24">
            <a:extLst>
              <a:ext uri="{FF2B5EF4-FFF2-40B4-BE49-F238E27FC236}">
                <a16:creationId xmlns:a16="http://schemas.microsoft.com/office/drawing/2014/main" id="{9FF04843-9DEF-7867-BF2F-1A0EA9DC1CA8}"/>
              </a:ext>
            </a:extLst>
          </p:cNvPr>
          <p:cNvSpPr/>
          <p:nvPr/>
        </p:nvSpPr>
        <p:spPr bwMode="auto">
          <a:xfrm>
            <a:off x="7733254" y="4753130"/>
            <a:ext cx="1846345" cy="1590772"/>
          </a:xfrm>
          <a:prstGeom prst="ellipse">
            <a:avLst/>
          </a:prstGeom>
          <a:solidFill>
            <a:schemeClr val="bg1"/>
          </a:solidFill>
          <a:ln w="19050" cap="flat" cmpd="sng" algn="ctr">
            <a:solidFill>
              <a:schemeClr val="accent1"/>
            </a:solidFill>
            <a:prstDash val="solid"/>
            <a:round/>
            <a:headEnd type="none" w="med" len="med"/>
            <a:tailEnd type="none" w="med" len="med"/>
          </a:ln>
          <a:effectLst/>
        </p:spPr>
        <p:txBody>
          <a:bodyPr vert="horz" wrap="none" lIns="121815" tIns="60907" rIns="121815" bIns="60907" numCol="1" rtlCol="0" anchor="t" anchorCtr="0" compatLnSpc="1">
            <a:prstTxWarp prst="textNoShape">
              <a:avLst/>
            </a:prstTxWarp>
          </a:bodyPr>
          <a:lstStyle/>
          <a:p>
            <a:pPr algn="ctr" defTabSz="1218115" eaLnBrk="0" hangingPunct="0"/>
            <a:r>
              <a:rPr lang="en-US">
                <a:solidFill>
                  <a:schemeClr val="tx2"/>
                </a:solidFill>
                <a:latin typeface="Calibri" panose="020F0502020204030204" pitchFamily="34" charset="0"/>
                <a:cs typeface="Calibri" panose="020F0502020204030204" pitchFamily="34" charset="0"/>
              </a:rPr>
              <a:t>Dual Language </a:t>
            </a:r>
          </a:p>
          <a:p>
            <a:pPr algn="ctr" defTabSz="1218115" eaLnBrk="0" hangingPunct="0"/>
            <a:r>
              <a:rPr lang="en-US">
                <a:solidFill>
                  <a:schemeClr val="tx2"/>
                </a:solidFill>
                <a:latin typeface="Calibri" panose="020F0502020204030204" pitchFamily="34" charset="0"/>
                <a:cs typeface="Calibri" panose="020F0502020204030204" pitchFamily="34" charset="0"/>
              </a:rPr>
              <a:t>Skill Definitions</a:t>
            </a:r>
          </a:p>
        </p:txBody>
      </p:sp>
      <p:sp>
        <p:nvSpPr>
          <p:cNvPr id="26" name="Oval 25">
            <a:extLst>
              <a:ext uri="{FF2B5EF4-FFF2-40B4-BE49-F238E27FC236}">
                <a16:creationId xmlns:a16="http://schemas.microsoft.com/office/drawing/2014/main" id="{4C0110E4-5735-BFE4-8627-83856CC9FEFC}"/>
              </a:ext>
            </a:extLst>
          </p:cNvPr>
          <p:cNvSpPr/>
          <p:nvPr/>
        </p:nvSpPr>
        <p:spPr bwMode="auto">
          <a:xfrm>
            <a:off x="8549872" y="2951691"/>
            <a:ext cx="1846345" cy="1590772"/>
          </a:xfrm>
          <a:prstGeom prst="ellipse">
            <a:avLst/>
          </a:prstGeom>
          <a:solidFill>
            <a:schemeClr val="bg1"/>
          </a:solidFill>
          <a:ln w="19050" cap="flat" cmpd="sng" algn="ctr">
            <a:solidFill>
              <a:schemeClr val="accent1"/>
            </a:solidFill>
            <a:prstDash val="solid"/>
            <a:round/>
            <a:headEnd type="none" w="med" len="med"/>
            <a:tailEnd type="none" w="med" len="med"/>
          </a:ln>
          <a:effectLst/>
        </p:spPr>
        <p:txBody>
          <a:bodyPr vert="horz" wrap="none" lIns="121815" tIns="60907" rIns="121815" bIns="60907" numCol="1" rtlCol="0" anchor="t" anchorCtr="0" compatLnSpc="1">
            <a:prstTxWarp prst="textNoShape">
              <a:avLst/>
            </a:prstTxWarp>
          </a:bodyPr>
          <a:lstStyle/>
          <a:p>
            <a:pPr algn="ctr" defTabSz="1218115" eaLnBrk="0" hangingPunct="0"/>
            <a:r>
              <a:rPr lang="en-US" sz="1400">
                <a:solidFill>
                  <a:schemeClr val="tx2"/>
                </a:solidFill>
                <a:latin typeface="Calibri" panose="020F0502020204030204" pitchFamily="34" charset="0"/>
                <a:cs typeface="Calibri" panose="020F0502020204030204" pitchFamily="34" charset="0"/>
              </a:rPr>
              <a:t>Multi-Language</a:t>
            </a:r>
          </a:p>
          <a:p>
            <a:pPr algn="ctr" defTabSz="1218115" eaLnBrk="0" hangingPunct="0"/>
            <a:r>
              <a:rPr lang="en-US" sz="1400">
                <a:solidFill>
                  <a:schemeClr val="tx2"/>
                </a:solidFill>
                <a:latin typeface="Calibri" panose="020F0502020204030204" pitchFamily="34" charset="0"/>
                <a:cs typeface="Calibri" panose="020F0502020204030204" pitchFamily="34" charset="0"/>
              </a:rPr>
              <a:t>Interface</a:t>
            </a:r>
          </a:p>
        </p:txBody>
      </p:sp>
      <p:sp>
        <p:nvSpPr>
          <p:cNvPr id="27" name="Oval 26">
            <a:extLst>
              <a:ext uri="{FF2B5EF4-FFF2-40B4-BE49-F238E27FC236}">
                <a16:creationId xmlns:a16="http://schemas.microsoft.com/office/drawing/2014/main" id="{9AFEBD31-0F69-A3D0-8606-1E43372F2664}"/>
              </a:ext>
            </a:extLst>
          </p:cNvPr>
          <p:cNvSpPr/>
          <p:nvPr/>
        </p:nvSpPr>
        <p:spPr bwMode="auto">
          <a:xfrm>
            <a:off x="7347348" y="1413009"/>
            <a:ext cx="1846345" cy="1590772"/>
          </a:xfrm>
          <a:prstGeom prst="ellipse">
            <a:avLst/>
          </a:prstGeom>
          <a:solidFill>
            <a:schemeClr val="bg1"/>
          </a:solidFill>
          <a:ln w="19050" cap="flat" cmpd="sng" algn="ctr">
            <a:solidFill>
              <a:schemeClr val="accent1"/>
            </a:solidFill>
            <a:prstDash val="solid"/>
            <a:round/>
            <a:headEnd type="none" w="med" len="med"/>
            <a:tailEnd type="none" w="med" len="med"/>
          </a:ln>
          <a:effectLst/>
        </p:spPr>
        <p:txBody>
          <a:bodyPr vert="horz" wrap="none" lIns="121815" tIns="60907" rIns="121815" bIns="60907" numCol="1" rtlCol="0" anchor="t" anchorCtr="0" compatLnSpc="1">
            <a:prstTxWarp prst="textNoShape">
              <a:avLst/>
            </a:prstTxWarp>
          </a:bodyPr>
          <a:lstStyle/>
          <a:p>
            <a:pPr algn="ctr" defTabSz="1218115" eaLnBrk="0" hangingPunct="0"/>
            <a:r>
              <a:rPr lang="en-US" sz="1400">
                <a:solidFill>
                  <a:schemeClr val="tx2"/>
                </a:solidFill>
                <a:latin typeface="Calibri" panose="020F0502020204030204" pitchFamily="34" charset="0"/>
                <a:cs typeface="Calibri" panose="020F0502020204030204" pitchFamily="34" charset="0"/>
              </a:rPr>
              <a:t>User-friendly</a:t>
            </a:r>
          </a:p>
          <a:p>
            <a:pPr algn="ctr" defTabSz="1218115" eaLnBrk="0" hangingPunct="0"/>
            <a:r>
              <a:rPr lang="en-US" sz="1400">
                <a:solidFill>
                  <a:schemeClr val="tx2"/>
                </a:solidFill>
                <a:latin typeface="Calibri" panose="020F0502020204030204" pitchFamily="34" charset="0"/>
                <a:cs typeface="Calibri" panose="020F0502020204030204" pitchFamily="34" charset="0"/>
              </a:rPr>
              <a:t> interface</a:t>
            </a:r>
          </a:p>
        </p:txBody>
      </p:sp>
      <p:sp>
        <p:nvSpPr>
          <p:cNvPr id="28" name="Oval 27">
            <a:extLst>
              <a:ext uri="{FF2B5EF4-FFF2-40B4-BE49-F238E27FC236}">
                <a16:creationId xmlns:a16="http://schemas.microsoft.com/office/drawing/2014/main" id="{C995F3F9-53C8-049D-1EF3-8F5073FB9651}"/>
              </a:ext>
            </a:extLst>
          </p:cNvPr>
          <p:cNvSpPr/>
          <p:nvPr/>
        </p:nvSpPr>
        <p:spPr bwMode="auto">
          <a:xfrm>
            <a:off x="5186296" y="1101265"/>
            <a:ext cx="1846345" cy="1590772"/>
          </a:xfrm>
          <a:prstGeom prst="ellipse">
            <a:avLst/>
          </a:prstGeom>
          <a:solidFill>
            <a:schemeClr val="bg1"/>
          </a:solidFill>
          <a:ln w="19050" cap="flat" cmpd="sng" algn="ctr">
            <a:solidFill>
              <a:schemeClr val="accent1"/>
            </a:solidFill>
            <a:prstDash val="solid"/>
            <a:round/>
            <a:headEnd type="none" w="med" len="med"/>
            <a:tailEnd type="none" w="med" len="med"/>
          </a:ln>
          <a:effectLst/>
        </p:spPr>
        <p:txBody>
          <a:bodyPr vert="horz" wrap="none" lIns="121815" tIns="60907" rIns="121815" bIns="60907" numCol="1" rtlCol="0" anchor="t" anchorCtr="0" compatLnSpc="1">
            <a:prstTxWarp prst="textNoShape">
              <a:avLst/>
            </a:prstTxWarp>
          </a:bodyPr>
          <a:lstStyle/>
          <a:p>
            <a:pPr algn="ctr" defTabSz="1218115" eaLnBrk="0" hangingPunct="0"/>
            <a:r>
              <a:rPr lang="en-US" sz="1500">
                <a:solidFill>
                  <a:schemeClr val="tx2"/>
                </a:solidFill>
                <a:latin typeface="Calibri" panose="020F0502020204030204" pitchFamily="34" charset="0"/>
                <a:cs typeface="Calibri" panose="020F0502020204030204" pitchFamily="34" charset="0"/>
              </a:rPr>
              <a:t>Responsive Design</a:t>
            </a:r>
          </a:p>
        </p:txBody>
      </p:sp>
      <p:sp>
        <p:nvSpPr>
          <p:cNvPr id="2" name="Title 1"/>
          <p:cNvSpPr>
            <a:spLocks noGrp="1"/>
          </p:cNvSpPr>
          <p:nvPr>
            <p:ph type="title"/>
          </p:nvPr>
        </p:nvSpPr>
        <p:spPr/>
        <p:txBody>
          <a:bodyPr>
            <a:normAutofit fontScale="90000"/>
          </a:bodyPr>
          <a:lstStyle/>
          <a:p>
            <a:r>
              <a:rPr lang="en-US" sz="3048"/>
              <a:t>CMS Online Product Features</a:t>
            </a:r>
          </a:p>
        </p:txBody>
      </p:sp>
      <p:sp>
        <p:nvSpPr>
          <p:cNvPr id="21" name="Text Placeholder 20">
            <a:extLst>
              <a:ext uri="{FF2B5EF4-FFF2-40B4-BE49-F238E27FC236}">
                <a16:creationId xmlns:a16="http://schemas.microsoft.com/office/drawing/2014/main" id="{F6CB775C-7500-838D-5308-BC72FB9F5986}"/>
              </a:ext>
            </a:extLst>
          </p:cNvPr>
          <p:cNvSpPr>
            <a:spLocks noGrp="1"/>
          </p:cNvSpPr>
          <p:nvPr>
            <p:ph type="body" sz="quarter" idx="47"/>
          </p:nvPr>
        </p:nvSpPr>
        <p:spPr/>
        <p:txBody>
          <a:bodyPr/>
          <a:lstStyle/>
          <a:p>
            <a:endParaRPr lang="en-US"/>
          </a:p>
        </p:txBody>
      </p:sp>
      <p:sp>
        <p:nvSpPr>
          <p:cNvPr id="7" name="Oval 6"/>
          <p:cNvSpPr/>
          <p:nvPr/>
        </p:nvSpPr>
        <p:spPr bwMode="auto">
          <a:xfrm>
            <a:off x="3055108" y="1394138"/>
            <a:ext cx="1846345" cy="1590772"/>
          </a:xfrm>
          <a:prstGeom prst="ellipse">
            <a:avLst/>
          </a:prstGeom>
          <a:solidFill>
            <a:schemeClr val="bg1"/>
          </a:solidFill>
          <a:ln w="19050" cap="flat" cmpd="sng" algn="ctr">
            <a:solidFill>
              <a:schemeClr val="accent1"/>
            </a:solidFill>
            <a:prstDash val="solid"/>
            <a:round/>
            <a:headEnd type="none" w="med" len="med"/>
            <a:tailEnd type="none" w="med" len="med"/>
          </a:ln>
          <a:effectLst/>
        </p:spPr>
        <p:txBody>
          <a:bodyPr vert="horz" wrap="none" lIns="121815" tIns="60907" rIns="121815" bIns="60907" numCol="1" rtlCol="0" anchor="t" anchorCtr="0" compatLnSpc="1">
            <a:prstTxWarp prst="textNoShape">
              <a:avLst/>
            </a:prstTxWarp>
          </a:bodyPr>
          <a:lstStyle/>
          <a:p>
            <a:pPr algn="ctr" defTabSz="1218115" eaLnBrk="0" hangingPunct="0"/>
            <a:r>
              <a:rPr lang="en-US" sz="1800">
                <a:solidFill>
                  <a:schemeClr val="tx2"/>
                </a:solidFill>
                <a:latin typeface="Calibri" panose="020F0502020204030204" pitchFamily="34" charset="0"/>
                <a:cs typeface="Calibri" panose="020F0502020204030204" pitchFamily="34" charset="0"/>
              </a:rPr>
              <a:t>Cloud-based</a:t>
            </a:r>
          </a:p>
        </p:txBody>
      </p:sp>
      <p:sp>
        <p:nvSpPr>
          <p:cNvPr id="13" name="TextBox 12"/>
          <p:cNvSpPr txBox="1"/>
          <p:nvPr/>
        </p:nvSpPr>
        <p:spPr>
          <a:xfrm>
            <a:off x="4229149" y="2984910"/>
            <a:ext cx="3796978" cy="1404744"/>
          </a:xfrm>
          <a:prstGeom prst="rect">
            <a:avLst/>
          </a:prstGeom>
          <a:noFill/>
        </p:spPr>
        <p:txBody>
          <a:bodyPr wrap="square" lIns="91440" tIns="45720" rIns="91440" bIns="45720" rtlCol="0" anchor="t">
            <a:spAutoFit/>
          </a:bodyPr>
          <a:lstStyle/>
          <a:p>
            <a:pPr algn="ctr"/>
            <a:r>
              <a:rPr lang="en-US" sz="2100" dirty="0">
                <a:solidFill>
                  <a:schemeClr val="tx2"/>
                </a:solidFill>
                <a:latin typeface="Calibri"/>
                <a:ea typeface="Calibri"/>
                <a:cs typeface="Calibri"/>
              </a:rPr>
              <a:t>CMS Online 4x is backed by </a:t>
            </a:r>
            <a:r>
              <a:rPr lang="en-US" sz="2100">
                <a:solidFill>
                  <a:schemeClr val="tx2"/>
                </a:solidFill>
                <a:latin typeface="Calibri"/>
                <a:ea typeface="Calibri"/>
                <a:cs typeface="Calibri"/>
              </a:rPr>
              <a:t>IHRDC’s 55+ years of industry </a:t>
            </a:r>
            <a:r>
              <a:rPr lang="en-US" sz="2100" dirty="0">
                <a:solidFill>
                  <a:schemeClr val="tx2"/>
                </a:solidFill>
                <a:latin typeface="Calibri"/>
                <a:ea typeface="Calibri"/>
                <a:cs typeface="Calibri"/>
              </a:rPr>
              <a:t>experience and comprehensive competency content!</a:t>
            </a:r>
          </a:p>
        </p:txBody>
      </p:sp>
      <p:pic>
        <p:nvPicPr>
          <p:cNvPr id="14" name="Picture 13"/>
          <p:cNvPicPr>
            <a:picLocks noChangeAspect="1"/>
          </p:cNvPicPr>
          <p:nvPr/>
        </p:nvPicPr>
        <p:blipFill>
          <a:blip r:embed="rId2"/>
          <a:stretch>
            <a:fillRect/>
          </a:stretch>
        </p:blipFill>
        <p:spPr>
          <a:xfrm>
            <a:off x="7917033" y="2208395"/>
            <a:ext cx="712743" cy="690470"/>
          </a:xfrm>
          <a:prstGeom prst="rect">
            <a:avLst/>
          </a:prstGeom>
        </p:spPr>
      </p:pic>
      <p:pic>
        <p:nvPicPr>
          <p:cNvPr id="5" name="Picture 4"/>
          <p:cNvPicPr>
            <a:picLocks noChangeAspect="1"/>
          </p:cNvPicPr>
          <p:nvPr/>
        </p:nvPicPr>
        <p:blipFill>
          <a:blip r:embed="rId3"/>
          <a:stretch>
            <a:fillRect/>
          </a:stretch>
        </p:blipFill>
        <p:spPr>
          <a:xfrm>
            <a:off x="3452461" y="5563376"/>
            <a:ext cx="948089" cy="559130"/>
          </a:xfrm>
          <a:prstGeom prst="rect">
            <a:avLst/>
          </a:prstGeom>
        </p:spPr>
      </p:pic>
      <p:pic>
        <p:nvPicPr>
          <p:cNvPr id="6" name="Picture 5"/>
          <p:cNvPicPr>
            <a:picLocks noChangeAspect="1"/>
          </p:cNvPicPr>
          <p:nvPr/>
        </p:nvPicPr>
        <p:blipFill>
          <a:blip r:embed="rId4"/>
          <a:stretch>
            <a:fillRect/>
          </a:stretch>
        </p:blipFill>
        <p:spPr>
          <a:xfrm>
            <a:off x="6048263" y="5898738"/>
            <a:ext cx="488192" cy="466700"/>
          </a:xfrm>
          <a:prstGeom prst="rect">
            <a:avLst/>
          </a:prstGeom>
        </p:spPr>
      </p:pic>
      <p:pic>
        <p:nvPicPr>
          <p:cNvPr id="18" name="Picture 17"/>
          <p:cNvPicPr>
            <a:picLocks noChangeAspect="1"/>
          </p:cNvPicPr>
          <p:nvPr/>
        </p:nvPicPr>
        <p:blipFill>
          <a:blip r:embed="rId5"/>
          <a:stretch>
            <a:fillRect/>
          </a:stretch>
        </p:blipFill>
        <p:spPr>
          <a:xfrm>
            <a:off x="2113288" y="3487908"/>
            <a:ext cx="1182156" cy="622518"/>
          </a:xfrm>
          <a:prstGeom prst="rect">
            <a:avLst/>
          </a:prstGeom>
        </p:spPr>
      </p:pic>
      <p:pic>
        <p:nvPicPr>
          <p:cNvPr id="19" name="Picture 18"/>
          <p:cNvPicPr>
            <a:picLocks noChangeAspect="1"/>
          </p:cNvPicPr>
          <p:nvPr/>
        </p:nvPicPr>
        <p:blipFill>
          <a:blip r:embed="rId6"/>
          <a:stretch>
            <a:fillRect/>
          </a:stretch>
        </p:blipFill>
        <p:spPr>
          <a:xfrm>
            <a:off x="3443118" y="2036009"/>
            <a:ext cx="1129578" cy="744495"/>
          </a:xfrm>
          <a:prstGeom prst="rect">
            <a:avLst/>
          </a:prstGeom>
        </p:spPr>
      </p:pic>
      <p:pic>
        <p:nvPicPr>
          <p:cNvPr id="17" name="Picture 16"/>
          <p:cNvPicPr>
            <a:picLocks noChangeAspect="1"/>
          </p:cNvPicPr>
          <p:nvPr/>
        </p:nvPicPr>
        <p:blipFill>
          <a:blip r:embed="rId7"/>
          <a:stretch>
            <a:fillRect/>
          </a:stretch>
        </p:blipFill>
        <p:spPr>
          <a:xfrm>
            <a:off x="8147958" y="5548619"/>
            <a:ext cx="1038923" cy="637522"/>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10015" y="3671878"/>
            <a:ext cx="726058" cy="726058"/>
          </a:xfrm>
          <a:prstGeom prst="rect">
            <a:avLst/>
          </a:prstGeom>
        </p:spPr>
      </p:pic>
      <p:pic>
        <p:nvPicPr>
          <p:cNvPr id="3" name="Picture 2"/>
          <p:cNvPicPr>
            <a:picLocks noChangeAspect="1"/>
          </p:cNvPicPr>
          <p:nvPr/>
        </p:nvPicPr>
        <p:blipFill>
          <a:blip r:embed="rId9"/>
          <a:stretch>
            <a:fillRect/>
          </a:stretch>
        </p:blipFill>
        <p:spPr>
          <a:xfrm>
            <a:off x="5576920" y="1714296"/>
            <a:ext cx="1084599" cy="743476"/>
          </a:xfrm>
          <a:prstGeom prst="rect">
            <a:avLst/>
          </a:prstGeom>
        </p:spPr>
      </p:pic>
    </p:spTree>
    <p:extLst>
      <p:ext uri="{BB962C8B-B14F-4D97-AF65-F5344CB8AC3E}">
        <p14:creationId xmlns:p14="http://schemas.microsoft.com/office/powerpoint/2010/main" val="4881996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700"/>
              <a:t>Employee Mandatory Training</a:t>
            </a:r>
            <a:endParaRPr lang="en-US" sz="2700">
              <a:solidFill>
                <a:srgbClr val="FF0000"/>
              </a:solidFill>
            </a:endParaRPr>
          </a:p>
        </p:txBody>
      </p:sp>
      <p:sp>
        <p:nvSpPr>
          <p:cNvPr id="4" name="Content Placeholder 3"/>
          <p:cNvSpPr>
            <a:spLocks noGrp="1"/>
          </p:cNvSpPr>
          <p:nvPr>
            <p:ph idx="48"/>
          </p:nvPr>
        </p:nvSpPr>
        <p:spPr>
          <a:xfrm>
            <a:off x="963226" y="2647568"/>
            <a:ext cx="3040136" cy="2703086"/>
          </a:xfrm>
        </p:spPr>
        <p:txBody>
          <a:bodyPr/>
          <a:lstStyle/>
          <a:p>
            <a:pPr marL="0" indent="0">
              <a:buNone/>
            </a:pPr>
            <a:r>
              <a:rPr lang="en-US" sz="1800" b="1">
                <a:latin typeface="+mn-lt"/>
              </a:rPr>
              <a:t>Key Functions</a:t>
            </a:r>
          </a:p>
          <a:p>
            <a:pPr>
              <a:buFont typeface="Wingdings" panose="05000000000000000000" pitchFamily="2" charset="2"/>
              <a:buChar char="Ø"/>
            </a:pPr>
            <a:r>
              <a:rPr lang="en-US" sz="1600">
                <a:latin typeface="Calibri" panose="020F0502020204030204" pitchFamily="34" charset="0"/>
                <a:cs typeface="Calibri" panose="020F0502020204030204" pitchFamily="34" charset="0"/>
              </a:rPr>
              <a:t>Track mandatory training role status</a:t>
            </a:r>
          </a:p>
          <a:p>
            <a:pPr>
              <a:buFont typeface="Wingdings" panose="05000000000000000000" pitchFamily="2" charset="2"/>
              <a:buChar char="Ø"/>
            </a:pPr>
            <a:r>
              <a:rPr lang="en-US" sz="1600">
                <a:latin typeface="Calibri" panose="020F0502020204030204" pitchFamily="34" charset="0"/>
                <a:cs typeface="Calibri" panose="020F0502020204030204" pitchFamily="34" charset="0"/>
              </a:rPr>
              <a:t>Display individual training event progress and status</a:t>
            </a:r>
          </a:p>
          <a:p>
            <a:pPr>
              <a:buFont typeface="Wingdings" panose="05000000000000000000" pitchFamily="2" charset="2"/>
              <a:buChar char="Ø"/>
            </a:pPr>
            <a:r>
              <a:rPr lang="en-US" sz="1600">
                <a:latin typeface="Calibri" panose="020F0502020204030204" pitchFamily="34" charset="0"/>
                <a:cs typeface="Calibri" panose="020F0502020204030204" pitchFamily="34" charset="0"/>
              </a:rPr>
              <a:t>Launch mandatory training assignments</a:t>
            </a:r>
          </a:p>
          <a:p>
            <a:pPr>
              <a:buFont typeface="Wingdings" panose="05000000000000000000" pitchFamily="2" charset="2"/>
              <a:buChar char="Ø"/>
            </a:pPr>
            <a:r>
              <a:rPr lang="en-US" sz="1600">
                <a:latin typeface="Calibri" panose="020F0502020204030204" pitchFamily="34" charset="0"/>
                <a:cs typeface="Calibri" panose="020F0502020204030204" pitchFamily="34" charset="0"/>
              </a:rPr>
              <a:t>Upload course completion evidence</a:t>
            </a:r>
            <a:endParaRPr lang="en-US" sz="1600" kern="120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endParaRPr>
          </a:p>
        </p:txBody>
      </p:sp>
      <p:sp>
        <p:nvSpPr>
          <p:cNvPr id="3" name="Picture Placeholder 2">
            <a:extLst>
              <a:ext uri="{FF2B5EF4-FFF2-40B4-BE49-F238E27FC236}">
                <a16:creationId xmlns:a16="http://schemas.microsoft.com/office/drawing/2014/main" id="{B3250A2F-E695-72F3-2B93-12BBBC19A161}"/>
              </a:ext>
            </a:extLst>
          </p:cNvPr>
          <p:cNvSpPr>
            <a:spLocks noGrp="1"/>
          </p:cNvSpPr>
          <p:nvPr>
            <p:ph type="pic" sz="quarter" idx="12"/>
          </p:nvPr>
        </p:nvSpPr>
        <p:spPr/>
        <p:txBody>
          <a:bodyPr/>
          <a:lstStyle/>
          <a:p>
            <a:endParaRPr lang="en-US"/>
          </a:p>
        </p:txBody>
      </p:sp>
      <p:sp>
        <p:nvSpPr>
          <p:cNvPr id="5" name="Text Placeholder 4">
            <a:extLst>
              <a:ext uri="{FF2B5EF4-FFF2-40B4-BE49-F238E27FC236}">
                <a16:creationId xmlns:a16="http://schemas.microsoft.com/office/drawing/2014/main" id="{3D159673-1470-079B-9427-7269DF65D33E}"/>
              </a:ext>
            </a:extLst>
          </p:cNvPr>
          <p:cNvSpPr>
            <a:spLocks noGrp="1"/>
          </p:cNvSpPr>
          <p:nvPr>
            <p:ph type="body" idx="50"/>
          </p:nvPr>
        </p:nvSpPr>
        <p:spPr>
          <a:xfrm>
            <a:off x="966381" y="1358362"/>
            <a:ext cx="6771693" cy="968688"/>
          </a:xfrm>
        </p:spPr>
        <p:txBody>
          <a:bodyPr>
            <a:normAutofit fontScale="92500" lnSpcReduction="10000"/>
          </a:bodyPr>
          <a:lstStyle/>
          <a:p>
            <a:pPr fontAlgn="base">
              <a:spcBef>
                <a:spcPct val="0"/>
              </a:spcBef>
              <a:spcAft>
                <a:spcPct val="0"/>
              </a:spcAft>
            </a:pPr>
            <a:r>
              <a:rPr lang="en-US" sz="1700"/>
              <a:t>Provides individual mandatory training status by role and the ability to track, launch, and view status of mandatory training and compliance learning assigned to the user. Additional information includes due date, date completed, duration and type of learning</a:t>
            </a:r>
          </a:p>
          <a:p>
            <a:endParaRPr lang="en-US"/>
          </a:p>
        </p:txBody>
      </p:sp>
      <p:pic>
        <p:nvPicPr>
          <p:cNvPr id="1026" name="Picture 2" descr="A screenshot of a report&#10;&#10;Description automatically generated">
            <a:extLst>
              <a:ext uri="{FF2B5EF4-FFF2-40B4-BE49-F238E27FC236}">
                <a16:creationId xmlns:a16="http://schemas.microsoft.com/office/drawing/2014/main" id="{9EA34968-54FA-5359-DA94-270A3CCF14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6500" y="2184446"/>
            <a:ext cx="5102258" cy="27688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 screenshot of a phone&#10;&#10;Description automatically generated">
            <a:extLst>
              <a:ext uri="{FF2B5EF4-FFF2-40B4-BE49-F238E27FC236}">
                <a16:creationId xmlns:a16="http://schemas.microsoft.com/office/drawing/2014/main" id="{C455FB35-9B35-1CF5-8210-099B9C6BAF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18" y="2565478"/>
            <a:ext cx="2806095" cy="388257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 screenshot of a web page&#10;&#10;Description automatically generated">
            <a:extLst>
              <a:ext uri="{FF2B5EF4-FFF2-40B4-BE49-F238E27FC236}">
                <a16:creationId xmlns:a16="http://schemas.microsoft.com/office/drawing/2014/main" id="{368CAF04-0C75-1E1F-C660-62EFE83B2D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0683" y="4902001"/>
            <a:ext cx="4508223" cy="154604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39E6980-A7BC-F87E-0548-8D4094FC8790}"/>
              </a:ext>
            </a:extLst>
          </p:cNvPr>
          <p:cNvSpPr/>
          <p:nvPr/>
        </p:nvSpPr>
        <p:spPr>
          <a:xfrm>
            <a:off x="1079908" y="1128267"/>
            <a:ext cx="1075150" cy="31315"/>
          </a:xfrm>
          <a:prstGeom prst="rect">
            <a:avLst/>
          </a:prstGeom>
          <a:ln>
            <a:solidFill>
              <a:srgbClr val="3D73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66516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C6558FA-4794-0283-EF3A-4E19472A054B}"/>
              </a:ext>
            </a:extLst>
          </p:cNvPr>
          <p:cNvPicPr>
            <a:picLocks noChangeAspect="1"/>
          </p:cNvPicPr>
          <p:nvPr/>
        </p:nvPicPr>
        <p:blipFill>
          <a:blip r:embed="rId2"/>
          <a:stretch>
            <a:fillRect/>
          </a:stretch>
        </p:blipFill>
        <p:spPr>
          <a:xfrm>
            <a:off x="1014985" y="1936130"/>
            <a:ext cx="9507346" cy="2032104"/>
          </a:xfrm>
          <a:prstGeom prst="rect">
            <a:avLst/>
          </a:prstGeom>
          <a:ln>
            <a:solidFill>
              <a:schemeClr val="accent1"/>
            </a:solidFill>
          </a:ln>
        </p:spPr>
      </p:pic>
      <p:pic>
        <p:nvPicPr>
          <p:cNvPr id="12" name="Picture 11">
            <a:extLst>
              <a:ext uri="{FF2B5EF4-FFF2-40B4-BE49-F238E27FC236}">
                <a16:creationId xmlns:a16="http://schemas.microsoft.com/office/drawing/2014/main" id="{C1AEEA23-2F38-4838-AB74-2115D8E11737}"/>
              </a:ext>
            </a:extLst>
          </p:cNvPr>
          <p:cNvPicPr>
            <a:picLocks noChangeAspect="1"/>
          </p:cNvPicPr>
          <p:nvPr/>
        </p:nvPicPr>
        <p:blipFill>
          <a:blip r:embed="rId3"/>
          <a:stretch>
            <a:fillRect/>
          </a:stretch>
        </p:blipFill>
        <p:spPr>
          <a:xfrm>
            <a:off x="4988587" y="2952182"/>
            <a:ext cx="5849131" cy="3643646"/>
          </a:xfrm>
          <a:prstGeom prst="rect">
            <a:avLst/>
          </a:prstGeom>
          <a:ln>
            <a:solidFill>
              <a:schemeClr val="accent1"/>
            </a:solidFill>
          </a:ln>
        </p:spPr>
      </p:pic>
      <p:sp>
        <p:nvSpPr>
          <p:cNvPr id="2" name="Title 1"/>
          <p:cNvSpPr>
            <a:spLocks noGrp="1"/>
          </p:cNvSpPr>
          <p:nvPr>
            <p:ph type="title"/>
          </p:nvPr>
        </p:nvSpPr>
        <p:spPr/>
        <p:txBody>
          <a:bodyPr>
            <a:normAutofit fontScale="90000"/>
          </a:bodyPr>
          <a:lstStyle/>
          <a:p>
            <a:r>
              <a:rPr lang="en-US" sz="3048"/>
              <a:t>Elective Training</a:t>
            </a:r>
          </a:p>
        </p:txBody>
      </p:sp>
      <p:sp>
        <p:nvSpPr>
          <p:cNvPr id="3" name="Content Placeholder 2"/>
          <p:cNvSpPr>
            <a:spLocks noGrp="1"/>
          </p:cNvSpPr>
          <p:nvPr>
            <p:ph idx="1"/>
          </p:nvPr>
        </p:nvSpPr>
        <p:spPr/>
        <p:txBody>
          <a:bodyPr/>
          <a:lstStyle/>
          <a:p>
            <a:pPr marL="0" indent="0">
              <a:buNone/>
            </a:pPr>
            <a:r>
              <a:rPr lang="en-US" sz="1500" kern="120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Users can view and launch all approved elective training and access the Dynamic Course Catalog to browse and search e-Learning</a:t>
            </a:r>
          </a:p>
          <a:p>
            <a:endParaRPr lang="en-US"/>
          </a:p>
        </p:txBody>
      </p:sp>
      <p:sp>
        <p:nvSpPr>
          <p:cNvPr id="5" name="Text Placeholder 4">
            <a:extLst>
              <a:ext uri="{FF2B5EF4-FFF2-40B4-BE49-F238E27FC236}">
                <a16:creationId xmlns:a16="http://schemas.microsoft.com/office/drawing/2014/main" id="{4429E757-A1DE-2CD6-1D8A-B933CE7B9C69}"/>
              </a:ext>
            </a:extLst>
          </p:cNvPr>
          <p:cNvSpPr>
            <a:spLocks noGrp="1"/>
          </p:cNvSpPr>
          <p:nvPr>
            <p:ph type="body" sz="quarter" idx="47"/>
          </p:nvPr>
        </p:nvSpPr>
        <p:spPr/>
        <p:txBody>
          <a:bodyPr/>
          <a:lstStyle/>
          <a:p>
            <a:endParaRPr lang="en-US"/>
          </a:p>
        </p:txBody>
      </p:sp>
      <p:sp>
        <p:nvSpPr>
          <p:cNvPr id="4" name="Rectangle 3"/>
          <p:cNvSpPr/>
          <p:nvPr/>
        </p:nvSpPr>
        <p:spPr>
          <a:xfrm>
            <a:off x="963224" y="4067520"/>
            <a:ext cx="3561041" cy="2209836"/>
          </a:xfrm>
          <a:prstGeom prst="rect">
            <a:avLst/>
          </a:prstGeom>
        </p:spPr>
        <p:txBody>
          <a:bodyPr wrap="square">
            <a:spAutoFit/>
          </a:bodyPr>
          <a:lstStyle/>
          <a:p>
            <a:r>
              <a:rPr lang="en-US"/>
              <a:t>Key Functions</a:t>
            </a:r>
          </a:p>
          <a:p>
            <a:pPr marL="290276" indent="-290276" defTabSz="1042173" eaLnBrk="0" hangingPunct="0">
              <a:spcBef>
                <a:spcPct val="20000"/>
              </a:spcBef>
              <a:buSzPct val="100000"/>
              <a:buFont typeface="Wingdings" panose="05000000000000000000" pitchFamily="2" charset="2"/>
              <a:buChar char="Ø"/>
            </a:pPr>
            <a:r>
              <a:rPr lang="en-US" b="0">
                <a:solidFill>
                  <a:srgbClr val="000000"/>
                </a:solidFill>
                <a:latin typeface="Calibri" panose="020F0502020204030204" pitchFamily="34" charset="0"/>
                <a:ea typeface="ＭＳ Ｐゴシック" pitchFamily="34" charset="-128"/>
                <a:cs typeface="Calibri" panose="020F0502020204030204" pitchFamily="34" charset="0"/>
              </a:rPr>
              <a:t>Browse and search the dynamic course catalog</a:t>
            </a:r>
          </a:p>
          <a:p>
            <a:pPr marL="290276" indent="-290276" defTabSz="1042173" eaLnBrk="0" hangingPunct="0">
              <a:spcBef>
                <a:spcPct val="20000"/>
              </a:spcBef>
              <a:buSzPct val="100000"/>
              <a:buFont typeface="Wingdings" panose="05000000000000000000" pitchFamily="2" charset="2"/>
              <a:buChar char="Ø"/>
            </a:pPr>
            <a:r>
              <a:rPr lang="en-US" b="0">
                <a:solidFill>
                  <a:srgbClr val="000000"/>
                </a:solidFill>
                <a:latin typeface="Calibri" panose="020F0502020204030204" pitchFamily="34" charset="0"/>
                <a:ea typeface="ＭＳ Ｐゴシック" pitchFamily="34" charset="-128"/>
                <a:cs typeface="Calibri" panose="020F0502020204030204" pitchFamily="34" charset="0"/>
              </a:rPr>
              <a:t>Depending upon client configuration, launch or request approval for a course</a:t>
            </a:r>
          </a:p>
          <a:p>
            <a:pPr marL="290276" indent="-290276" defTabSz="1042173" eaLnBrk="0" hangingPunct="0">
              <a:spcBef>
                <a:spcPct val="20000"/>
              </a:spcBef>
              <a:buSzPct val="100000"/>
              <a:buFont typeface="Wingdings" panose="05000000000000000000" pitchFamily="2" charset="2"/>
              <a:buChar char="Ø"/>
            </a:pPr>
            <a:r>
              <a:rPr lang="en-US" b="0">
                <a:solidFill>
                  <a:srgbClr val="000000"/>
                </a:solidFill>
                <a:latin typeface="Calibri" panose="020F0502020204030204" pitchFamily="34" charset="0"/>
                <a:ea typeface="ＭＳ Ｐゴシック" pitchFamily="34" charset="-128"/>
                <a:cs typeface="Calibri" panose="020F0502020204030204" pitchFamily="34" charset="0"/>
              </a:rPr>
              <a:t>View and launch approved elective training</a:t>
            </a:r>
          </a:p>
        </p:txBody>
      </p:sp>
    </p:spTree>
    <p:extLst>
      <p:ext uri="{BB962C8B-B14F-4D97-AF65-F5344CB8AC3E}">
        <p14:creationId xmlns:p14="http://schemas.microsoft.com/office/powerpoint/2010/main" val="1099573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555"/>
              <a:t>Document Repository</a:t>
            </a:r>
            <a:endParaRPr lang="en-US" sz="3048"/>
          </a:p>
        </p:txBody>
      </p:sp>
      <p:sp>
        <p:nvSpPr>
          <p:cNvPr id="4" name="Content Placeholder 3"/>
          <p:cNvSpPr>
            <a:spLocks noGrp="1"/>
          </p:cNvSpPr>
          <p:nvPr>
            <p:ph idx="1"/>
          </p:nvPr>
        </p:nvSpPr>
        <p:spPr/>
        <p:txBody>
          <a:bodyPr/>
          <a:lstStyle/>
          <a:p>
            <a:pPr marL="0" indent="0">
              <a:buNone/>
            </a:pPr>
            <a:r>
              <a:rPr lang="en-US" sz="1500" kern="120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Clients can upload documents, such as policies and procedures governing the competency process, or employee communications.  These documents are available for all users to download</a:t>
            </a:r>
          </a:p>
          <a:p>
            <a:endParaRPr lang="en-US" sz="1524">
              <a:latin typeface="Calibri" panose="020F0502020204030204" pitchFamily="34" charset="0"/>
              <a:cs typeface="Calibri" panose="020F0502020204030204" pitchFamily="34" charset="0"/>
            </a:endParaRPr>
          </a:p>
        </p:txBody>
      </p:sp>
      <p:sp>
        <p:nvSpPr>
          <p:cNvPr id="17" name="Content Placeholder 16"/>
          <p:cNvSpPr>
            <a:spLocks noGrp="1"/>
          </p:cNvSpPr>
          <p:nvPr>
            <p:ph type="body" sz="quarter" idx="47"/>
          </p:nvPr>
        </p:nvSpPr>
        <p:spPr/>
        <p:txBody>
          <a:bodyPr/>
          <a:lstStyle/>
          <a:p>
            <a:pPr marL="0" indent="0">
              <a:buNone/>
            </a:pPr>
            <a:endParaRPr lang="en-US" sz="1778"/>
          </a:p>
        </p:txBody>
      </p:sp>
      <p:sp>
        <p:nvSpPr>
          <p:cNvPr id="16" name="Content Placeholder 15"/>
          <p:cNvSpPr>
            <a:spLocks noGrp="1"/>
          </p:cNvSpPr>
          <p:nvPr>
            <p:ph idx="4294967295"/>
          </p:nvPr>
        </p:nvSpPr>
        <p:spPr>
          <a:xfrm>
            <a:off x="465738" y="2095752"/>
            <a:ext cx="5140977" cy="342687"/>
          </a:xfrm>
        </p:spPr>
        <p:txBody>
          <a:bodyPr>
            <a:normAutofit/>
          </a:bodyPr>
          <a:lstStyle/>
          <a:p>
            <a:pPr marL="0" indent="0">
              <a:buNone/>
            </a:pPr>
            <a:r>
              <a:rPr lang="en-US" sz="1600" b="1">
                <a:solidFill>
                  <a:schemeClr val="tx2"/>
                </a:solidFill>
                <a:latin typeface="Arial" pitchFamily="34" charset="0"/>
                <a:ea typeface="+mn-ea"/>
                <a:cs typeface="Arial" pitchFamily="34" charset="0"/>
              </a:rPr>
              <a:t>Write Access  - Advanced Users</a:t>
            </a:r>
          </a:p>
          <a:p>
            <a:pPr marL="0" indent="0">
              <a:buNone/>
            </a:pPr>
            <a:endParaRPr lang="en-US" sz="1600" b="1">
              <a:solidFill>
                <a:schemeClr val="tx2"/>
              </a:solidFill>
              <a:latin typeface="Arial" pitchFamily="34" charset="0"/>
              <a:ea typeface="+mn-ea"/>
              <a:cs typeface="Arial" pitchFamily="34" charset="0"/>
            </a:endParaRPr>
          </a:p>
          <a:p>
            <a:pPr marL="0" indent="0">
              <a:buNone/>
            </a:pPr>
            <a:endParaRPr lang="en-US" sz="2286" b="1">
              <a:solidFill>
                <a:schemeClr val="tx2"/>
              </a:solidFill>
            </a:endParaRPr>
          </a:p>
        </p:txBody>
      </p:sp>
      <p:pic>
        <p:nvPicPr>
          <p:cNvPr id="18" name="Content Placeholder 4"/>
          <p:cNvPicPr>
            <a:picLocks noChangeAspect="1"/>
          </p:cNvPicPr>
          <p:nvPr/>
        </p:nvPicPr>
        <p:blipFill rotWithShape="1">
          <a:blip r:embed="rId2"/>
          <a:srcRect t="3717"/>
          <a:stretch/>
        </p:blipFill>
        <p:spPr bwMode="auto">
          <a:xfrm>
            <a:off x="465739" y="2450410"/>
            <a:ext cx="5398983" cy="3100372"/>
          </a:xfrm>
          <a:prstGeom prst="rect">
            <a:avLst/>
          </a:prstGeom>
          <a:noFill/>
          <a:ln w="9525">
            <a:solidFill>
              <a:srgbClr val="3D7395"/>
            </a:solidFill>
            <a:miter lim="800000"/>
            <a:headEnd/>
            <a:tailEnd/>
          </a:ln>
        </p:spPr>
      </p:pic>
      <p:pic>
        <p:nvPicPr>
          <p:cNvPr id="19" name="Content Placeholder 10"/>
          <p:cNvPicPr>
            <a:picLocks noChangeAspect="1"/>
          </p:cNvPicPr>
          <p:nvPr/>
        </p:nvPicPr>
        <p:blipFill rotWithShape="1">
          <a:blip r:embed="rId3"/>
          <a:srcRect t="5000"/>
          <a:stretch/>
        </p:blipFill>
        <p:spPr>
          <a:xfrm>
            <a:off x="6087196" y="2438439"/>
            <a:ext cx="5811116" cy="3112343"/>
          </a:xfrm>
          <a:prstGeom prst="rect">
            <a:avLst/>
          </a:prstGeom>
          <a:ln>
            <a:solidFill>
              <a:srgbClr val="3D7395"/>
            </a:solidFill>
          </a:ln>
        </p:spPr>
      </p:pic>
      <p:sp>
        <p:nvSpPr>
          <p:cNvPr id="7" name="TextBox 6">
            <a:extLst>
              <a:ext uri="{FF2B5EF4-FFF2-40B4-BE49-F238E27FC236}">
                <a16:creationId xmlns:a16="http://schemas.microsoft.com/office/drawing/2014/main" id="{3D2113CC-EF8F-B6F4-1AC5-CEB62B39FB09}"/>
              </a:ext>
            </a:extLst>
          </p:cNvPr>
          <p:cNvSpPr txBox="1"/>
          <p:nvPr/>
        </p:nvSpPr>
        <p:spPr>
          <a:xfrm>
            <a:off x="6087196" y="2095752"/>
            <a:ext cx="6093994" cy="338554"/>
          </a:xfrm>
          <a:prstGeom prst="rect">
            <a:avLst/>
          </a:prstGeom>
          <a:noFill/>
        </p:spPr>
        <p:txBody>
          <a:bodyPr wrap="square">
            <a:spAutoFit/>
          </a:bodyPr>
          <a:lstStyle/>
          <a:p>
            <a:pPr marL="0" indent="0">
              <a:buNone/>
            </a:pPr>
            <a:r>
              <a:rPr lang="en-US" sz="1600" b="1">
                <a:solidFill>
                  <a:schemeClr val="tx2"/>
                </a:solidFill>
              </a:rPr>
              <a:t>Read Access - All Other Users</a:t>
            </a:r>
          </a:p>
        </p:txBody>
      </p:sp>
    </p:spTree>
    <p:extLst>
      <p:ext uri="{BB962C8B-B14F-4D97-AF65-F5344CB8AC3E}">
        <p14:creationId xmlns:p14="http://schemas.microsoft.com/office/powerpoint/2010/main" val="4887718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B3594-B910-F7F6-ED9F-900B89DFAEBA}"/>
              </a:ext>
            </a:extLst>
          </p:cNvPr>
          <p:cNvSpPr>
            <a:spLocks noGrp="1"/>
          </p:cNvSpPr>
          <p:nvPr>
            <p:ph type="title"/>
          </p:nvPr>
        </p:nvSpPr>
        <p:spPr/>
        <p:txBody>
          <a:bodyPr>
            <a:normAutofit fontScale="90000"/>
          </a:bodyPr>
          <a:lstStyle/>
          <a:p>
            <a:r>
              <a:rPr lang="en-US" sz="3000" dirty="0">
                <a:latin typeface="Lato"/>
                <a:ea typeface="Lato"/>
                <a:cs typeface="Lato"/>
              </a:rPr>
              <a:t>Supervisor Dashboard</a:t>
            </a:r>
            <a:endParaRPr lang="en-US" dirty="0"/>
          </a:p>
        </p:txBody>
      </p:sp>
      <p:pic>
        <p:nvPicPr>
          <p:cNvPr id="5" name="Content Placeholder 4" descr="A screenshot of a computer&#10;&#10;AI-generated content may be incorrect.">
            <a:extLst>
              <a:ext uri="{FF2B5EF4-FFF2-40B4-BE49-F238E27FC236}">
                <a16:creationId xmlns:a16="http://schemas.microsoft.com/office/drawing/2014/main" id="{80A099DE-4520-7200-69CB-4A55E8A49063}"/>
              </a:ext>
            </a:extLst>
          </p:cNvPr>
          <p:cNvPicPr>
            <a:picLocks noGrp="1" noChangeAspect="1"/>
          </p:cNvPicPr>
          <p:nvPr>
            <p:ph idx="1"/>
          </p:nvPr>
        </p:nvPicPr>
        <p:blipFill>
          <a:blip r:embed="rId2"/>
          <a:stretch>
            <a:fillRect/>
          </a:stretch>
        </p:blipFill>
        <p:spPr>
          <a:xfrm>
            <a:off x="3666682" y="1044136"/>
            <a:ext cx="8240330" cy="4351539"/>
          </a:xfrm>
          <a:ln>
            <a:solidFill>
              <a:srgbClr val="4472C4"/>
            </a:solidFill>
          </a:ln>
        </p:spPr>
      </p:pic>
      <p:sp>
        <p:nvSpPr>
          <p:cNvPr id="4" name="Text Placeholder 3">
            <a:extLst>
              <a:ext uri="{FF2B5EF4-FFF2-40B4-BE49-F238E27FC236}">
                <a16:creationId xmlns:a16="http://schemas.microsoft.com/office/drawing/2014/main" id="{97556806-655D-0173-5F7D-5E2DE52CC36D}"/>
              </a:ext>
            </a:extLst>
          </p:cNvPr>
          <p:cNvSpPr>
            <a:spLocks noGrp="1"/>
          </p:cNvSpPr>
          <p:nvPr>
            <p:ph type="body" sz="quarter" idx="47"/>
          </p:nvPr>
        </p:nvSpPr>
        <p:spPr/>
        <p:txBody>
          <a:bodyPr/>
          <a:lstStyle/>
          <a:p>
            <a:endParaRPr lang="en-US"/>
          </a:p>
        </p:txBody>
      </p:sp>
      <p:pic>
        <p:nvPicPr>
          <p:cNvPr id="6" name="Picture 5" descr="A screenshot of a computer&#10;&#10;AI-generated content may be incorrect.">
            <a:extLst>
              <a:ext uri="{FF2B5EF4-FFF2-40B4-BE49-F238E27FC236}">
                <a16:creationId xmlns:a16="http://schemas.microsoft.com/office/drawing/2014/main" id="{AEE16632-7522-1CAF-7DFF-8E774BDE054A}"/>
              </a:ext>
            </a:extLst>
          </p:cNvPr>
          <p:cNvPicPr>
            <a:picLocks noChangeAspect="1"/>
          </p:cNvPicPr>
          <p:nvPr/>
        </p:nvPicPr>
        <p:blipFill>
          <a:blip r:embed="rId3"/>
          <a:stretch>
            <a:fillRect/>
          </a:stretch>
        </p:blipFill>
        <p:spPr>
          <a:xfrm>
            <a:off x="1228397" y="2980480"/>
            <a:ext cx="5114976" cy="3588153"/>
          </a:xfrm>
          <a:prstGeom prst="rect">
            <a:avLst/>
          </a:prstGeom>
          <a:ln>
            <a:solidFill>
              <a:srgbClr val="4472C4"/>
            </a:solidFill>
          </a:ln>
        </p:spPr>
      </p:pic>
      <p:sp>
        <p:nvSpPr>
          <p:cNvPr id="8" name="TextBox 7">
            <a:extLst>
              <a:ext uri="{FF2B5EF4-FFF2-40B4-BE49-F238E27FC236}">
                <a16:creationId xmlns:a16="http://schemas.microsoft.com/office/drawing/2014/main" id="{A5618D80-EC60-32EA-E75D-8F69DD0BC9B0}"/>
              </a:ext>
            </a:extLst>
          </p:cNvPr>
          <p:cNvSpPr txBox="1"/>
          <p:nvPr/>
        </p:nvSpPr>
        <p:spPr>
          <a:xfrm>
            <a:off x="1002082" y="1263041"/>
            <a:ext cx="2484328"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0" dirty="0">
                <a:solidFill>
                  <a:schemeClr val="bg1">
                    <a:lumMod val="49000"/>
                  </a:schemeClr>
                </a:solidFill>
                <a:latin typeface="Lato"/>
                <a:ea typeface="Lato"/>
                <a:cs typeface="Arial"/>
              </a:rPr>
              <a:t>Supervisors can view all direct reports and access their Employee Snapshot reports</a:t>
            </a:r>
            <a:endParaRPr lang="en-US" b="0">
              <a:solidFill>
                <a:schemeClr val="bg1">
                  <a:lumMod val="49000"/>
                </a:schemeClr>
              </a:solidFill>
              <a:latin typeface="Lato"/>
              <a:ea typeface="Lato"/>
            </a:endParaRPr>
          </a:p>
        </p:txBody>
      </p:sp>
    </p:spTree>
    <p:extLst>
      <p:ext uri="{BB962C8B-B14F-4D97-AF65-F5344CB8AC3E}">
        <p14:creationId xmlns:p14="http://schemas.microsoft.com/office/powerpoint/2010/main" val="38349310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BE18D81-BFA0-C3F3-C4E2-20009E98137D}"/>
              </a:ext>
            </a:extLst>
          </p:cNvPr>
          <p:cNvSpPr>
            <a:spLocks noGrp="1"/>
          </p:cNvSpPr>
          <p:nvPr>
            <p:ph type="body" sz="quarter" idx="27"/>
          </p:nvPr>
        </p:nvSpPr>
        <p:spPr/>
        <p:txBody>
          <a:bodyPr/>
          <a:lstStyle/>
          <a:p>
            <a:r>
              <a:rPr lang="en-US"/>
              <a:t>Reporting</a:t>
            </a:r>
          </a:p>
        </p:txBody>
      </p:sp>
      <p:sp>
        <p:nvSpPr>
          <p:cNvPr id="7" name="Text Placeholder 6">
            <a:extLst>
              <a:ext uri="{FF2B5EF4-FFF2-40B4-BE49-F238E27FC236}">
                <a16:creationId xmlns:a16="http://schemas.microsoft.com/office/drawing/2014/main" id="{305560A4-46FB-4543-6D10-F847511EB3CE}"/>
              </a:ext>
            </a:extLst>
          </p:cNvPr>
          <p:cNvSpPr>
            <a:spLocks noGrp="1"/>
          </p:cNvSpPr>
          <p:nvPr>
            <p:ph type="body" sz="quarter" idx="48"/>
          </p:nvPr>
        </p:nvSpPr>
        <p:spPr/>
        <p:txBody>
          <a:bodyPr/>
          <a:lstStyle/>
          <a:p>
            <a:endParaRPr lang="en-US"/>
          </a:p>
        </p:txBody>
      </p:sp>
    </p:spTree>
    <p:extLst>
      <p:ext uri="{BB962C8B-B14F-4D97-AF65-F5344CB8AC3E}">
        <p14:creationId xmlns:p14="http://schemas.microsoft.com/office/powerpoint/2010/main" val="2566009743"/>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p:cNvSpPr>
            <a:spLocks noGrp="1"/>
          </p:cNvSpPr>
          <p:nvPr>
            <p:ph type="title"/>
          </p:nvPr>
        </p:nvSpPr>
        <p:spPr>
          <a:xfrm>
            <a:off x="421805" y="383057"/>
            <a:ext cx="3043290" cy="457200"/>
          </a:xfrm>
        </p:spPr>
        <p:txBody>
          <a:bodyPr>
            <a:normAutofit fontScale="90000"/>
          </a:bodyPr>
          <a:lstStyle/>
          <a:p>
            <a:r>
              <a:rPr lang="en-US" sz="3048"/>
              <a:t>Employee Reports</a:t>
            </a:r>
          </a:p>
        </p:txBody>
      </p:sp>
      <p:sp>
        <p:nvSpPr>
          <p:cNvPr id="4" name="Text Placeholder 3">
            <a:extLst>
              <a:ext uri="{FF2B5EF4-FFF2-40B4-BE49-F238E27FC236}">
                <a16:creationId xmlns:a16="http://schemas.microsoft.com/office/drawing/2014/main" id="{D15F2588-DDD0-75B0-234C-187DE8A459BF}"/>
              </a:ext>
            </a:extLst>
          </p:cNvPr>
          <p:cNvSpPr>
            <a:spLocks noGrp="1"/>
          </p:cNvSpPr>
          <p:nvPr>
            <p:ph type="body" sz="quarter" idx="47"/>
          </p:nvPr>
        </p:nvSpPr>
        <p:spPr/>
        <p:txBody>
          <a:bodyPr/>
          <a:lstStyle/>
          <a:p>
            <a:endParaRPr lang="en-US"/>
          </a:p>
        </p:txBody>
      </p:sp>
      <p:sp>
        <p:nvSpPr>
          <p:cNvPr id="31" name="TextBox 30"/>
          <p:cNvSpPr txBox="1"/>
          <p:nvPr/>
        </p:nvSpPr>
        <p:spPr>
          <a:xfrm>
            <a:off x="1910648" y="2519522"/>
            <a:ext cx="377694" cy="420436"/>
          </a:xfrm>
          <a:prstGeom prst="rect">
            <a:avLst/>
          </a:prstGeom>
          <a:noFill/>
        </p:spPr>
        <p:txBody>
          <a:bodyPr wrap="square" rtlCol="0">
            <a:spAutoFit/>
          </a:bodyPr>
          <a:lstStyle/>
          <a:p>
            <a:endParaRPr lang="en-US" sz="2132"/>
          </a:p>
        </p:txBody>
      </p:sp>
      <p:sp>
        <p:nvSpPr>
          <p:cNvPr id="34" name="TextBox 33"/>
          <p:cNvSpPr txBox="1"/>
          <p:nvPr/>
        </p:nvSpPr>
        <p:spPr>
          <a:xfrm>
            <a:off x="10053850" y="2477805"/>
            <a:ext cx="184731" cy="420436"/>
          </a:xfrm>
          <a:prstGeom prst="rect">
            <a:avLst/>
          </a:prstGeom>
          <a:noFill/>
        </p:spPr>
        <p:txBody>
          <a:bodyPr wrap="none" rtlCol="0">
            <a:spAutoFit/>
          </a:bodyPr>
          <a:lstStyle/>
          <a:p>
            <a:endParaRPr lang="en-US" sz="2132"/>
          </a:p>
        </p:txBody>
      </p:sp>
      <p:sp>
        <p:nvSpPr>
          <p:cNvPr id="9" name="TextBox 8"/>
          <p:cNvSpPr txBox="1"/>
          <p:nvPr/>
        </p:nvSpPr>
        <p:spPr>
          <a:xfrm>
            <a:off x="6187580" y="1218077"/>
            <a:ext cx="5798107" cy="1236044"/>
          </a:xfrm>
          <a:prstGeom prst="rect">
            <a:avLst/>
          </a:prstGeom>
          <a:noFill/>
        </p:spPr>
        <p:txBody>
          <a:bodyPr wrap="square" rtlCol="0">
            <a:spAutoFit/>
          </a:bodyPr>
          <a:lstStyle/>
          <a:p>
            <a:r>
              <a:rPr lang="en-US" sz="2032">
                <a:latin typeface="+mj-lt"/>
              </a:rPr>
              <a:t>Assessment Results </a:t>
            </a:r>
            <a:r>
              <a:rPr lang="en-US" sz="2032" b="0">
                <a:latin typeface="+mj-lt"/>
              </a:rPr>
              <a:t>– </a:t>
            </a:r>
            <a:r>
              <a:rPr lang="en-US" sz="1800" b="0">
                <a:latin typeface="+mn-lt"/>
              </a:rPr>
              <a:t>The results of an employee assessment after each stage of the process. It consists of Employee, Supervisor, and Assessor scores in comparison to the JLR and GAP</a:t>
            </a:r>
            <a:endParaRPr lang="en-US" sz="2032">
              <a:latin typeface="+mn-lt"/>
            </a:endParaRPr>
          </a:p>
        </p:txBody>
      </p:sp>
      <p:sp>
        <p:nvSpPr>
          <p:cNvPr id="10" name="TextBox 9"/>
          <p:cNvSpPr txBox="1"/>
          <p:nvPr/>
        </p:nvSpPr>
        <p:spPr>
          <a:xfrm>
            <a:off x="6865215" y="3091867"/>
            <a:ext cx="4816218" cy="959045"/>
          </a:xfrm>
          <a:prstGeom prst="rect">
            <a:avLst/>
          </a:prstGeom>
          <a:noFill/>
        </p:spPr>
        <p:txBody>
          <a:bodyPr wrap="square" rtlCol="0">
            <a:spAutoFit/>
          </a:bodyPr>
          <a:lstStyle/>
          <a:p>
            <a:r>
              <a:rPr lang="en-US" sz="2032">
                <a:latin typeface="+mj-lt"/>
              </a:rPr>
              <a:t>Assessment History </a:t>
            </a:r>
            <a:r>
              <a:rPr lang="en-US" sz="1800" b="0">
                <a:latin typeface="+mn-lt"/>
              </a:rPr>
              <a:t>– A history of all employee assessments along with completion dates and competency status</a:t>
            </a:r>
          </a:p>
        </p:txBody>
      </p:sp>
      <p:sp>
        <p:nvSpPr>
          <p:cNvPr id="11" name="TextBox 10"/>
          <p:cNvSpPr txBox="1"/>
          <p:nvPr/>
        </p:nvSpPr>
        <p:spPr>
          <a:xfrm>
            <a:off x="6865215" y="5218336"/>
            <a:ext cx="4533505" cy="959045"/>
          </a:xfrm>
          <a:prstGeom prst="rect">
            <a:avLst/>
          </a:prstGeom>
          <a:noFill/>
        </p:spPr>
        <p:txBody>
          <a:bodyPr wrap="square" rtlCol="0">
            <a:spAutoFit/>
          </a:bodyPr>
          <a:lstStyle/>
          <a:p>
            <a:r>
              <a:rPr lang="en-US" sz="2032">
                <a:latin typeface="+mj-lt"/>
              </a:rPr>
              <a:t>Competency Development History </a:t>
            </a:r>
            <a:r>
              <a:rPr lang="en-US" sz="1778" b="0">
                <a:latin typeface="+mj-lt"/>
              </a:rPr>
              <a:t>– </a:t>
            </a:r>
            <a:br>
              <a:rPr lang="en-US" sz="1778" b="0">
                <a:latin typeface="+mj-lt"/>
              </a:rPr>
            </a:br>
            <a:r>
              <a:rPr lang="en-US" sz="1800" b="0">
                <a:latin typeface="+mn-lt"/>
              </a:rPr>
              <a:t>A history of the initial FAR and the changes after training and reassessment</a:t>
            </a:r>
          </a:p>
        </p:txBody>
      </p:sp>
      <p:pic>
        <p:nvPicPr>
          <p:cNvPr id="13" name="Picture 12"/>
          <p:cNvPicPr>
            <a:picLocks noChangeAspect="1"/>
          </p:cNvPicPr>
          <p:nvPr/>
        </p:nvPicPr>
        <p:blipFill>
          <a:blip r:embed="rId3"/>
          <a:stretch>
            <a:fillRect/>
          </a:stretch>
        </p:blipFill>
        <p:spPr>
          <a:xfrm>
            <a:off x="280272" y="1271111"/>
            <a:ext cx="5724150" cy="2413388"/>
          </a:xfrm>
          <a:prstGeom prst="rect">
            <a:avLst/>
          </a:prstGeom>
        </p:spPr>
      </p:pic>
      <p:pic>
        <p:nvPicPr>
          <p:cNvPr id="15" name="Picture 14"/>
          <p:cNvPicPr>
            <a:picLocks noChangeAspect="1"/>
          </p:cNvPicPr>
          <p:nvPr/>
        </p:nvPicPr>
        <p:blipFill>
          <a:blip r:embed="rId4"/>
          <a:stretch>
            <a:fillRect/>
          </a:stretch>
        </p:blipFill>
        <p:spPr>
          <a:xfrm>
            <a:off x="719586" y="2653252"/>
            <a:ext cx="5860772" cy="2398828"/>
          </a:xfrm>
          <a:prstGeom prst="rect">
            <a:avLst/>
          </a:prstGeom>
        </p:spPr>
      </p:pic>
      <p:pic>
        <p:nvPicPr>
          <p:cNvPr id="3" name="Picture 2">
            <a:extLst>
              <a:ext uri="{FF2B5EF4-FFF2-40B4-BE49-F238E27FC236}">
                <a16:creationId xmlns:a16="http://schemas.microsoft.com/office/drawing/2014/main" id="{389EC2E9-A53D-454A-B988-154D0460CE29}"/>
              </a:ext>
            </a:extLst>
          </p:cNvPr>
          <p:cNvPicPr>
            <a:picLocks noChangeAspect="1"/>
          </p:cNvPicPr>
          <p:nvPr/>
        </p:nvPicPr>
        <p:blipFill>
          <a:blip r:embed="rId5"/>
          <a:stretch>
            <a:fillRect/>
          </a:stretch>
        </p:blipFill>
        <p:spPr>
          <a:xfrm>
            <a:off x="1751140" y="4860767"/>
            <a:ext cx="4829218" cy="2343171"/>
          </a:xfrm>
          <a:prstGeom prst="rect">
            <a:avLst/>
          </a:prstGeom>
          <a:ln>
            <a:solidFill>
              <a:schemeClr val="accent1"/>
            </a:solidFill>
          </a:ln>
        </p:spPr>
      </p:pic>
    </p:spTree>
    <p:extLst>
      <p:ext uri="{BB962C8B-B14F-4D97-AF65-F5344CB8AC3E}">
        <p14:creationId xmlns:p14="http://schemas.microsoft.com/office/powerpoint/2010/main" val="3703609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sz="3048"/>
              <a:t>Employee Reports</a:t>
            </a:r>
          </a:p>
        </p:txBody>
      </p:sp>
      <p:pic>
        <p:nvPicPr>
          <p:cNvPr id="24" name="Content Placeholder 12"/>
          <p:cNvPicPr>
            <a:picLocks noGrp="1" noChangeAspect="1"/>
          </p:cNvPicPr>
          <p:nvPr>
            <p:ph idx="1"/>
          </p:nvPr>
        </p:nvPicPr>
        <p:blipFill>
          <a:blip r:embed="rId2"/>
          <a:stretch>
            <a:fillRect/>
          </a:stretch>
        </p:blipFill>
        <p:spPr>
          <a:xfrm>
            <a:off x="374528" y="1283682"/>
            <a:ext cx="4293725" cy="3193929"/>
          </a:xfrm>
          <a:prstGeom prst="rect">
            <a:avLst/>
          </a:prstGeom>
          <a:ln>
            <a:solidFill>
              <a:schemeClr val="accent1"/>
            </a:solidFill>
          </a:ln>
        </p:spPr>
      </p:pic>
      <p:sp>
        <p:nvSpPr>
          <p:cNvPr id="3" name="Text Placeholder 2">
            <a:extLst>
              <a:ext uri="{FF2B5EF4-FFF2-40B4-BE49-F238E27FC236}">
                <a16:creationId xmlns:a16="http://schemas.microsoft.com/office/drawing/2014/main" id="{762A5B5E-764C-4AAB-2CCB-D8FF90B5A9AB}"/>
              </a:ext>
            </a:extLst>
          </p:cNvPr>
          <p:cNvSpPr>
            <a:spLocks noGrp="1"/>
          </p:cNvSpPr>
          <p:nvPr>
            <p:ph type="body" sz="quarter" idx="47"/>
          </p:nvPr>
        </p:nvSpPr>
        <p:spPr/>
        <p:txBody>
          <a:bodyPr/>
          <a:lstStyle/>
          <a:p>
            <a:endParaRPr lang="en-US"/>
          </a:p>
        </p:txBody>
      </p:sp>
      <p:sp>
        <p:nvSpPr>
          <p:cNvPr id="30" name="TextBox 29"/>
          <p:cNvSpPr txBox="1"/>
          <p:nvPr/>
        </p:nvSpPr>
        <p:spPr>
          <a:xfrm>
            <a:off x="6840586" y="1505051"/>
            <a:ext cx="4976886" cy="959045"/>
          </a:xfrm>
          <a:prstGeom prst="rect">
            <a:avLst/>
          </a:prstGeom>
          <a:noFill/>
        </p:spPr>
        <p:txBody>
          <a:bodyPr wrap="square" rtlCol="0">
            <a:spAutoFit/>
          </a:bodyPr>
          <a:lstStyle/>
          <a:p>
            <a:r>
              <a:rPr lang="en-US" sz="2032">
                <a:latin typeface="+mj-lt"/>
              </a:rPr>
              <a:t>Competency Model </a:t>
            </a:r>
            <a:r>
              <a:rPr lang="en-US" sz="1800" b="0">
                <a:latin typeface="+mn-lt"/>
              </a:rPr>
              <a:t>– Supports employees, SMEs and client management by listing the Competency Units and associated skill statements for a job title</a:t>
            </a:r>
            <a:endParaRPr lang="en-US" sz="2032">
              <a:latin typeface="+mj-lt"/>
            </a:endParaRPr>
          </a:p>
        </p:txBody>
      </p:sp>
      <p:sp>
        <p:nvSpPr>
          <p:cNvPr id="31" name="TextBox 30"/>
          <p:cNvSpPr txBox="1"/>
          <p:nvPr/>
        </p:nvSpPr>
        <p:spPr>
          <a:xfrm>
            <a:off x="6840586" y="2869927"/>
            <a:ext cx="4876800" cy="959045"/>
          </a:xfrm>
          <a:prstGeom prst="rect">
            <a:avLst/>
          </a:prstGeom>
          <a:noFill/>
        </p:spPr>
        <p:txBody>
          <a:bodyPr wrap="square" rtlCol="0">
            <a:spAutoFit/>
          </a:bodyPr>
          <a:lstStyle/>
          <a:p>
            <a:r>
              <a:rPr lang="en-US" sz="2032">
                <a:latin typeface="+mj-lt"/>
              </a:rPr>
              <a:t>Job Description </a:t>
            </a:r>
            <a:r>
              <a:rPr lang="en-US" sz="1800" b="0">
                <a:latin typeface="+mn-lt"/>
              </a:rPr>
              <a:t>– Allows an employee, SMEs and client management to view job functions and responsibilities for a job title</a:t>
            </a:r>
            <a:endParaRPr lang="en-US" sz="2032" b="0">
              <a:latin typeface="+mj-lt"/>
            </a:endParaRPr>
          </a:p>
        </p:txBody>
      </p:sp>
      <p:sp>
        <p:nvSpPr>
          <p:cNvPr id="32" name="TextBox 31"/>
          <p:cNvSpPr txBox="1"/>
          <p:nvPr/>
        </p:nvSpPr>
        <p:spPr>
          <a:xfrm>
            <a:off x="6929592" y="4477611"/>
            <a:ext cx="4798873" cy="682046"/>
          </a:xfrm>
          <a:prstGeom prst="rect">
            <a:avLst/>
          </a:prstGeom>
          <a:noFill/>
        </p:spPr>
        <p:txBody>
          <a:bodyPr wrap="square" rtlCol="0">
            <a:spAutoFit/>
          </a:bodyPr>
          <a:lstStyle/>
          <a:p>
            <a:r>
              <a:rPr lang="en-US" sz="2032">
                <a:latin typeface="+mj-lt"/>
              </a:rPr>
              <a:t>Training Resources </a:t>
            </a:r>
            <a:r>
              <a:rPr lang="en-US" sz="1800" b="0">
                <a:latin typeface="+mn-lt"/>
              </a:rPr>
              <a:t>– Displays all training resources available for a given competency role</a:t>
            </a:r>
            <a:endParaRPr lang="en-US" sz="2032"/>
          </a:p>
        </p:txBody>
      </p:sp>
      <p:pic>
        <p:nvPicPr>
          <p:cNvPr id="2" name="Picture 1"/>
          <p:cNvPicPr>
            <a:picLocks noChangeAspect="1"/>
          </p:cNvPicPr>
          <p:nvPr/>
        </p:nvPicPr>
        <p:blipFill>
          <a:blip r:embed="rId3"/>
          <a:stretch>
            <a:fillRect/>
          </a:stretch>
        </p:blipFill>
        <p:spPr>
          <a:xfrm>
            <a:off x="2186589" y="2722619"/>
            <a:ext cx="4034437" cy="3193930"/>
          </a:xfrm>
          <a:prstGeom prst="rect">
            <a:avLst/>
          </a:prstGeom>
        </p:spPr>
      </p:pic>
      <p:pic>
        <p:nvPicPr>
          <p:cNvPr id="10" name="Content Placeholder 5"/>
          <p:cNvPicPr>
            <a:picLocks noGrp="1" noChangeAspect="1"/>
          </p:cNvPicPr>
          <p:nvPr>
            <p:ph sz="half" idx="4294967295"/>
          </p:nvPr>
        </p:nvPicPr>
        <p:blipFill rotWithShape="1">
          <a:blip r:embed="rId4"/>
          <a:srcRect l="856"/>
          <a:stretch/>
        </p:blipFill>
        <p:spPr>
          <a:xfrm>
            <a:off x="1077578" y="4234803"/>
            <a:ext cx="5586413" cy="2344738"/>
          </a:xfrm>
          <a:prstGeom prst="rect">
            <a:avLst/>
          </a:prstGeom>
          <a:ln>
            <a:solidFill>
              <a:schemeClr val="accent1"/>
            </a:solidFill>
          </a:ln>
        </p:spPr>
      </p:pic>
    </p:spTree>
    <p:extLst>
      <p:ext uri="{BB962C8B-B14F-4D97-AF65-F5344CB8AC3E}">
        <p14:creationId xmlns:p14="http://schemas.microsoft.com/office/powerpoint/2010/main" val="3926922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Employee Reports</a:t>
            </a:r>
          </a:p>
        </p:txBody>
      </p:sp>
      <p:sp>
        <p:nvSpPr>
          <p:cNvPr id="4" name="Content Placeholder 3"/>
          <p:cNvSpPr>
            <a:spLocks noGrp="1"/>
          </p:cNvSpPr>
          <p:nvPr>
            <p:ph type="body" sz="quarter" idx="47"/>
          </p:nvPr>
        </p:nvSpPr>
        <p:spPr/>
        <p:txBody>
          <a:bodyPr/>
          <a:lstStyle/>
          <a:p>
            <a:pPr marL="0" indent="0">
              <a:buNone/>
            </a:pPr>
            <a:r>
              <a:rPr lang="en-US" sz="2032" b="1"/>
              <a:t>Mandatory Training </a:t>
            </a:r>
            <a:r>
              <a:rPr lang="en-US" sz="2032"/>
              <a:t>- Provides employees with  a report to check their mandatory training status and launch training</a:t>
            </a:r>
          </a:p>
          <a:p>
            <a:pPr marL="0" indent="0">
              <a:buNone/>
            </a:pPr>
            <a:endParaRPr lang="en-US" sz="2286"/>
          </a:p>
          <a:p>
            <a:pPr marL="0" indent="0">
              <a:buNone/>
            </a:pPr>
            <a:endParaRPr lang="en-US" sz="2286"/>
          </a:p>
        </p:txBody>
      </p:sp>
      <p:pic>
        <p:nvPicPr>
          <p:cNvPr id="3" name="Picture 2"/>
          <p:cNvPicPr>
            <a:picLocks noChangeAspect="1"/>
          </p:cNvPicPr>
          <p:nvPr/>
        </p:nvPicPr>
        <p:blipFill>
          <a:blip r:embed="rId2"/>
          <a:stretch>
            <a:fillRect/>
          </a:stretch>
        </p:blipFill>
        <p:spPr>
          <a:xfrm>
            <a:off x="963226" y="1621172"/>
            <a:ext cx="6883962" cy="2947300"/>
          </a:xfrm>
          <a:prstGeom prst="rect">
            <a:avLst/>
          </a:prstGeom>
        </p:spPr>
      </p:pic>
      <p:sp>
        <p:nvSpPr>
          <p:cNvPr id="5" name="Rectangle 4"/>
          <p:cNvSpPr/>
          <p:nvPr/>
        </p:nvSpPr>
        <p:spPr>
          <a:xfrm>
            <a:off x="8269249" y="2237226"/>
            <a:ext cx="3209577" cy="1236044"/>
          </a:xfrm>
          <a:prstGeom prst="rect">
            <a:avLst/>
          </a:prstGeom>
        </p:spPr>
        <p:txBody>
          <a:bodyPr wrap="square">
            <a:spAutoFit/>
          </a:bodyPr>
          <a:lstStyle/>
          <a:p>
            <a:r>
              <a:rPr lang="en-US" sz="2032">
                <a:latin typeface="+mj-lt"/>
              </a:rPr>
              <a:t>Assigned Training </a:t>
            </a:r>
            <a:r>
              <a:rPr lang="en-US" sz="2032" b="0">
                <a:latin typeface="+mj-lt"/>
              </a:rPr>
              <a:t>– </a:t>
            </a:r>
            <a:r>
              <a:rPr lang="en-US" sz="1800" b="0">
                <a:latin typeface="+mn-lt"/>
              </a:rPr>
              <a:t>Displays all assigned training, with status and completion details for each course</a:t>
            </a:r>
          </a:p>
        </p:txBody>
      </p:sp>
      <p:pic>
        <p:nvPicPr>
          <p:cNvPr id="7" name="Picture 6"/>
          <p:cNvPicPr>
            <a:picLocks noChangeAspect="1"/>
          </p:cNvPicPr>
          <p:nvPr/>
        </p:nvPicPr>
        <p:blipFill>
          <a:blip r:embed="rId3"/>
          <a:stretch>
            <a:fillRect/>
          </a:stretch>
        </p:blipFill>
        <p:spPr>
          <a:xfrm>
            <a:off x="2265572" y="3750269"/>
            <a:ext cx="5364460" cy="2582470"/>
          </a:xfrm>
          <a:prstGeom prst="rect">
            <a:avLst/>
          </a:prstGeom>
        </p:spPr>
      </p:pic>
      <p:sp>
        <p:nvSpPr>
          <p:cNvPr id="8" name="TextBox 7"/>
          <p:cNvSpPr txBox="1"/>
          <p:nvPr/>
        </p:nvSpPr>
        <p:spPr>
          <a:xfrm>
            <a:off x="8269249" y="4568472"/>
            <a:ext cx="3788154" cy="959045"/>
          </a:xfrm>
          <a:prstGeom prst="rect">
            <a:avLst/>
          </a:prstGeom>
          <a:noFill/>
        </p:spPr>
        <p:txBody>
          <a:bodyPr wrap="square" rtlCol="0">
            <a:spAutoFit/>
          </a:bodyPr>
          <a:lstStyle/>
          <a:p>
            <a:r>
              <a:rPr lang="en-US" sz="2032">
                <a:latin typeface="+mj-lt"/>
              </a:rPr>
              <a:t>Training History </a:t>
            </a:r>
            <a:r>
              <a:rPr lang="en-US" sz="1800" b="0">
                <a:latin typeface="+mn-lt"/>
              </a:rPr>
              <a:t>– Displays all completed training, including training not assigned in CMS Online </a:t>
            </a:r>
          </a:p>
        </p:txBody>
      </p:sp>
    </p:spTree>
    <p:extLst>
      <p:ext uri="{BB962C8B-B14F-4D97-AF65-F5344CB8AC3E}">
        <p14:creationId xmlns:p14="http://schemas.microsoft.com/office/powerpoint/2010/main" val="34286637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01F49C9-A607-4574-81EF-F67D01FFBE2C}"/>
              </a:ext>
            </a:extLst>
          </p:cNvPr>
          <p:cNvPicPr>
            <a:picLocks noChangeAspect="1"/>
          </p:cNvPicPr>
          <p:nvPr/>
        </p:nvPicPr>
        <p:blipFill>
          <a:blip r:embed="rId2"/>
          <a:stretch>
            <a:fillRect/>
          </a:stretch>
        </p:blipFill>
        <p:spPr>
          <a:xfrm>
            <a:off x="348473" y="1220524"/>
            <a:ext cx="5153970" cy="2540027"/>
          </a:xfrm>
          <a:prstGeom prst="rect">
            <a:avLst/>
          </a:prstGeom>
          <a:ln>
            <a:solidFill>
              <a:schemeClr val="accent1"/>
            </a:solidFill>
          </a:ln>
        </p:spPr>
      </p:pic>
      <p:sp>
        <p:nvSpPr>
          <p:cNvPr id="2" name="Title 1"/>
          <p:cNvSpPr>
            <a:spLocks noGrp="1"/>
          </p:cNvSpPr>
          <p:nvPr>
            <p:ph type="title"/>
          </p:nvPr>
        </p:nvSpPr>
        <p:spPr/>
        <p:txBody>
          <a:bodyPr>
            <a:normAutofit fontScale="90000"/>
          </a:bodyPr>
          <a:lstStyle/>
          <a:p>
            <a:r>
              <a:rPr lang="en-US" sz="3048"/>
              <a:t>Management Reports</a:t>
            </a:r>
          </a:p>
        </p:txBody>
      </p:sp>
      <p:sp>
        <p:nvSpPr>
          <p:cNvPr id="3" name="Content Placeholder 2"/>
          <p:cNvSpPr>
            <a:spLocks noGrp="1"/>
          </p:cNvSpPr>
          <p:nvPr>
            <p:ph idx="1"/>
          </p:nvPr>
        </p:nvSpPr>
        <p:spPr>
          <a:xfrm>
            <a:off x="6689558" y="1333504"/>
            <a:ext cx="4612483" cy="1157034"/>
          </a:xfrm>
        </p:spPr>
        <p:txBody>
          <a:bodyPr>
            <a:normAutofit fontScale="92500"/>
          </a:bodyPr>
          <a:lstStyle/>
          <a:p>
            <a:pPr marL="0" indent="0">
              <a:buNone/>
            </a:pPr>
            <a:r>
              <a:rPr lang="en-US" sz="2032" b="1">
                <a:latin typeface="+mj-lt"/>
                <a:cs typeface="Arial" panose="020B0604020202020204" pitchFamily="34" charset="0"/>
              </a:rPr>
              <a:t>Competency Management Data </a:t>
            </a:r>
            <a:r>
              <a:rPr lang="en-US" sz="1800">
                <a:latin typeface="+mn-lt"/>
                <a:ea typeface="+mn-ea"/>
                <a:cs typeface="Arial" pitchFamily="34" charset="0"/>
              </a:rPr>
              <a:t>- Shows the results of the competency assessment across a job title to highlight the strengths and the weaknesses of employees with that job title</a:t>
            </a:r>
            <a:endParaRPr lang="en-US" b="1"/>
          </a:p>
        </p:txBody>
      </p:sp>
      <p:sp>
        <p:nvSpPr>
          <p:cNvPr id="5" name="Text Placeholder 4">
            <a:extLst>
              <a:ext uri="{FF2B5EF4-FFF2-40B4-BE49-F238E27FC236}">
                <a16:creationId xmlns:a16="http://schemas.microsoft.com/office/drawing/2014/main" id="{0586EBB2-071B-B646-5051-35E75036D193}"/>
              </a:ext>
            </a:extLst>
          </p:cNvPr>
          <p:cNvSpPr>
            <a:spLocks noGrp="1"/>
          </p:cNvSpPr>
          <p:nvPr>
            <p:ph type="body" sz="quarter" idx="47"/>
          </p:nvPr>
        </p:nvSpPr>
        <p:spPr/>
        <p:txBody>
          <a:bodyPr/>
          <a:lstStyle/>
          <a:p>
            <a:endParaRPr lang="en-US"/>
          </a:p>
        </p:txBody>
      </p:sp>
      <p:pic>
        <p:nvPicPr>
          <p:cNvPr id="28" name="Content Placeholder 10"/>
          <p:cNvPicPr>
            <a:picLocks noGrp="1" noChangeAspect="1"/>
          </p:cNvPicPr>
          <p:nvPr>
            <p:ph idx="4294967295"/>
          </p:nvPr>
        </p:nvPicPr>
        <p:blipFill rotWithShape="1">
          <a:blip r:embed="rId3"/>
          <a:srcRect t="5421" b="20567"/>
          <a:stretch/>
        </p:blipFill>
        <p:spPr>
          <a:xfrm>
            <a:off x="1473263" y="2317750"/>
            <a:ext cx="4992688" cy="3171825"/>
          </a:xfrm>
          <a:prstGeom prst="rect">
            <a:avLst/>
          </a:prstGeom>
          <a:ln>
            <a:solidFill>
              <a:schemeClr val="accent1"/>
            </a:solidFill>
          </a:ln>
        </p:spPr>
      </p:pic>
      <p:pic>
        <p:nvPicPr>
          <p:cNvPr id="27" name="Content Placeholder 6"/>
          <p:cNvPicPr>
            <a:picLocks noGrp="1" noChangeAspect="1"/>
          </p:cNvPicPr>
          <p:nvPr>
            <p:ph idx="4294967295"/>
          </p:nvPr>
        </p:nvPicPr>
        <p:blipFill rotWithShape="1">
          <a:blip r:embed="rId4"/>
          <a:srcRect l="2578" t="9924" b="25205"/>
          <a:stretch/>
        </p:blipFill>
        <p:spPr>
          <a:xfrm>
            <a:off x="1883940" y="4540678"/>
            <a:ext cx="4706938" cy="2879725"/>
          </a:xfrm>
          <a:prstGeom prst="rect">
            <a:avLst/>
          </a:prstGeom>
          <a:ln>
            <a:solidFill>
              <a:schemeClr val="accent1"/>
            </a:solidFill>
          </a:ln>
        </p:spPr>
      </p:pic>
      <p:sp>
        <p:nvSpPr>
          <p:cNvPr id="7" name="TextBox 6"/>
          <p:cNvSpPr txBox="1"/>
          <p:nvPr/>
        </p:nvSpPr>
        <p:spPr>
          <a:xfrm>
            <a:off x="6689558" y="2949477"/>
            <a:ext cx="4960497" cy="959045"/>
          </a:xfrm>
          <a:prstGeom prst="rect">
            <a:avLst/>
          </a:prstGeom>
          <a:noFill/>
        </p:spPr>
        <p:txBody>
          <a:bodyPr wrap="square" rtlCol="0">
            <a:spAutoFit/>
          </a:bodyPr>
          <a:lstStyle/>
          <a:p>
            <a:r>
              <a:rPr lang="en-US" sz="2032">
                <a:latin typeface="+mj-lt"/>
              </a:rPr>
              <a:t>Gap Training Matrix </a:t>
            </a:r>
            <a:r>
              <a:rPr lang="en-US" sz="1800" b="0">
                <a:latin typeface="+mn-lt"/>
              </a:rPr>
              <a:t>-  Shows the recommended training across job areas, to assist with planning of training needs for a job area</a:t>
            </a:r>
            <a:endParaRPr lang="en-US" sz="2286"/>
          </a:p>
        </p:txBody>
      </p:sp>
      <p:sp>
        <p:nvSpPr>
          <p:cNvPr id="4" name="TextBox 3"/>
          <p:cNvSpPr txBox="1"/>
          <p:nvPr/>
        </p:nvSpPr>
        <p:spPr>
          <a:xfrm>
            <a:off x="6930508" y="4540678"/>
            <a:ext cx="4992688" cy="1236044"/>
          </a:xfrm>
          <a:prstGeom prst="rect">
            <a:avLst/>
          </a:prstGeom>
          <a:noFill/>
        </p:spPr>
        <p:txBody>
          <a:bodyPr wrap="square" rtlCol="0">
            <a:spAutoFit/>
          </a:bodyPr>
          <a:lstStyle/>
          <a:p>
            <a:r>
              <a:rPr lang="en-US" sz="2032">
                <a:latin typeface="+mj-lt"/>
              </a:rPr>
              <a:t>Curriculum Training Matrix </a:t>
            </a:r>
            <a:r>
              <a:rPr lang="en-US" sz="1800" b="0">
                <a:latin typeface="+mn-lt"/>
              </a:rPr>
              <a:t>- Shows the training "progress" for each course across compliance roles, in order to assist with determining training status for a group of employees</a:t>
            </a:r>
            <a:endParaRPr lang="en-US" sz="2032"/>
          </a:p>
        </p:txBody>
      </p:sp>
    </p:spTree>
    <p:extLst>
      <p:ext uri="{BB962C8B-B14F-4D97-AF65-F5344CB8AC3E}">
        <p14:creationId xmlns:p14="http://schemas.microsoft.com/office/powerpoint/2010/main" val="1624326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048"/>
              <a:t>Management Reports</a:t>
            </a:r>
          </a:p>
        </p:txBody>
      </p:sp>
      <p:pic>
        <p:nvPicPr>
          <p:cNvPr id="11" name="Content Placeholder 4"/>
          <p:cNvPicPr>
            <a:picLocks noGrp="1" noChangeAspect="1"/>
          </p:cNvPicPr>
          <p:nvPr>
            <p:ph idx="1"/>
          </p:nvPr>
        </p:nvPicPr>
        <p:blipFill>
          <a:blip r:embed="rId2"/>
          <a:stretch>
            <a:fillRect/>
          </a:stretch>
        </p:blipFill>
        <p:spPr>
          <a:xfrm>
            <a:off x="798116" y="1308599"/>
            <a:ext cx="5435227" cy="4843463"/>
          </a:xfrm>
          <a:prstGeom prst="rect">
            <a:avLst/>
          </a:prstGeom>
          <a:ln>
            <a:solidFill>
              <a:schemeClr val="accent1"/>
            </a:solidFill>
          </a:ln>
        </p:spPr>
      </p:pic>
      <p:sp>
        <p:nvSpPr>
          <p:cNvPr id="3" name="Text Placeholder 2">
            <a:extLst>
              <a:ext uri="{FF2B5EF4-FFF2-40B4-BE49-F238E27FC236}">
                <a16:creationId xmlns:a16="http://schemas.microsoft.com/office/drawing/2014/main" id="{F11601A5-ED01-DAF1-15EA-31D25D85DBD2}"/>
              </a:ext>
            </a:extLst>
          </p:cNvPr>
          <p:cNvSpPr>
            <a:spLocks noGrp="1"/>
          </p:cNvSpPr>
          <p:nvPr>
            <p:ph type="body" sz="quarter" idx="47"/>
          </p:nvPr>
        </p:nvSpPr>
        <p:spPr/>
        <p:txBody>
          <a:bodyPr/>
          <a:lstStyle/>
          <a:p>
            <a:endParaRPr lang="en-US"/>
          </a:p>
        </p:txBody>
      </p:sp>
      <p:sp>
        <p:nvSpPr>
          <p:cNvPr id="4" name="TextBox 3"/>
          <p:cNvSpPr txBox="1"/>
          <p:nvPr/>
        </p:nvSpPr>
        <p:spPr>
          <a:xfrm>
            <a:off x="6838253" y="1341851"/>
            <a:ext cx="4765732" cy="959045"/>
          </a:xfrm>
          <a:prstGeom prst="rect">
            <a:avLst/>
          </a:prstGeom>
          <a:noFill/>
        </p:spPr>
        <p:txBody>
          <a:bodyPr wrap="square" rtlCol="0">
            <a:spAutoFit/>
          </a:bodyPr>
          <a:lstStyle/>
          <a:p>
            <a:r>
              <a:rPr lang="en-US" sz="2032">
                <a:latin typeface="+mj-lt"/>
              </a:rPr>
              <a:t>Assessment Progress: </a:t>
            </a:r>
            <a:r>
              <a:rPr lang="en-US" sz="1800" b="0">
                <a:latin typeface="+mn-lt"/>
              </a:rPr>
              <a:t>Displays in one view, the assessment progress of all three roles (Employee, Supervisor, and Assessor)</a:t>
            </a:r>
            <a:endParaRPr lang="en-US" sz="2032">
              <a:latin typeface="+mj-lt"/>
            </a:endParaRPr>
          </a:p>
        </p:txBody>
      </p:sp>
      <p:sp>
        <p:nvSpPr>
          <p:cNvPr id="7" name="TextBox 6"/>
          <p:cNvSpPr txBox="1"/>
          <p:nvPr/>
        </p:nvSpPr>
        <p:spPr>
          <a:xfrm>
            <a:off x="7609513" y="3356811"/>
            <a:ext cx="4442634" cy="959045"/>
          </a:xfrm>
          <a:prstGeom prst="rect">
            <a:avLst/>
          </a:prstGeom>
          <a:noFill/>
        </p:spPr>
        <p:txBody>
          <a:bodyPr wrap="square" rtlCol="0">
            <a:spAutoFit/>
          </a:bodyPr>
          <a:lstStyle/>
          <a:p>
            <a:r>
              <a:rPr lang="en-US" sz="2032">
                <a:latin typeface="+mj-lt"/>
              </a:rPr>
              <a:t>Competency Management: </a:t>
            </a:r>
            <a:r>
              <a:rPr lang="en-US" sz="1800" b="0">
                <a:latin typeface="+mn-lt"/>
              </a:rPr>
              <a:t>View, by job area or other grouping, the overall competency profile of the organization</a:t>
            </a:r>
            <a:endParaRPr lang="en-US" sz="2032">
              <a:latin typeface="+mj-lt"/>
            </a:endParaRPr>
          </a:p>
        </p:txBody>
      </p:sp>
      <p:pic>
        <p:nvPicPr>
          <p:cNvPr id="5" name="Picture 4"/>
          <p:cNvPicPr>
            <a:picLocks noChangeAspect="1"/>
          </p:cNvPicPr>
          <p:nvPr/>
        </p:nvPicPr>
        <p:blipFill>
          <a:blip r:embed="rId3"/>
          <a:stretch>
            <a:fillRect/>
          </a:stretch>
        </p:blipFill>
        <p:spPr>
          <a:xfrm>
            <a:off x="2378807" y="2731188"/>
            <a:ext cx="4765733" cy="4135809"/>
          </a:xfrm>
          <a:prstGeom prst="rect">
            <a:avLst/>
          </a:prstGeom>
        </p:spPr>
      </p:pic>
    </p:spTree>
    <p:extLst>
      <p:ext uri="{BB962C8B-B14F-4D97-AF65-F5344CB8AC3E}">
        <p14:creationId xmlns:p14="http://schemas.microsoft.com/office/powerpoint/2010/main" val="35319259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3048"/>
              <a:t>CMS Online Enables Learning and Assessment Process </a:t>
            </a:r>
          </a:p>
        </p:txBody>
      </p:sp>
      <p:sp>
        <p:nvSpPr>
          <p:cNvPr id="5" name="Text Placeholder 4">
            <a:extLst>
              <a:ext uri="{FF2B5EF4-FFF2-40B4-BE49-F238E27FC236}">
                <a16:creationId xmlns:a16="http://schemas.microsoft.com/office/drawing/2014/main" id="{3048086E-EC4E-B273-78FE-6082F62AA397}"/>
              </a:ext>
            </a:extLst>
          </p:cNvPr>
          <p:cNvSpPr>
            <a:spLocks noGrp="1"/>
          </p:cNvSpPr>
          <p:nvPr>
            <p:ph type="body" sz="quarter" idx="47"/>
          </p:nvPr>
        </p:nvSpPr>
        <p:spPr/>
        <p:txBody>
          <a:bodyPr/>
          <a:lstStyle/>
          <a:p>
            <a:endParaRPr lang="en-US"/>
          </a:p>
        </p:txBody>
      </p:sp>
      <p:graphicFrame>
        <p:nvGraphicFramePr>
          <p:cNvPr id="2" name="Diagram 1"/>
          <p:cNvGraphicFramePr/>
          <p:nvPr>
            <p:extLst>
              <p:ext uri="{D42A27DB-BD31-4B8C-83A1-F6EECF244321}">
                <p14:modId xmlns:p14="http://schemas.microsoft.com/office/powerpoint/2010/main" val="2680940332"/>
              </p:ext>
            </p:extLst>
          </p:nvPr>
        </p:nvGraphicFramePr>
        <p:xfrm>
          <a:off x="1194445" y="642858"/>
          <a:ext cx="10069835" cy="51113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475146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Management Reports</a:t>
            </a:r>
          </a:p>
        </p:txBody>
      </p:sp>
      <p:pic>
        <p:nvPicPr>
          <p:cNvPr id="5" name="Content Placeholder 4"/>
          <p:cNvPicPr>
            <a:picLocks noGrp="1" noChangeAspect="1"/>
          </p:cNvPicPr>
          <p:nvPr>
            <p:ph idx="1"/>
          </p:nvPr>
        </p:nvPicPr>
        <p:blipFill>
          <a:blip r:embed="rId2"/>
          <a:stretch>
            <a:fillRect/>
          </a:stretch>
        </p:blipFill>
        <p:spPr>
          <a:xfrm>
            <a:off x="395113" y="1445030"/>
            <a:ext cx="5614903" cy="2237426"/>
          </a:xfrm>
          <a:prstGeom prst="rect">
            <a:avLst/>
          </a:prstGeom>
        </p:spPr>
      </p:pic>
      <p:sp>
        <p:nvSpPr>
          <p:cNvPr id="6" name="Content Placeholder 5"/>
          <p:cNvSpPr txBox="1">
            <a:spLocks noGrp="1"/>
          </p:cNvSpPr>
          <p:nvPr>
            <p:ph type="body" sz="quarter" idx="47"/>
          </p:nvPr>
        </p:nvSpPr>
        <p:spPr>
          <a:xfrm>
            <a:off x="1014985" y="1130506"/>
            <a:ext cx="916557" cy="17634"/>
          </a:xfrm>
          <a:prstGeom prst="rect">
            <a:avLst/>
          </a:prstGeom>
          <a:noFill/>
        </p:spPr>
        <p:txBody>
          <a:bodyPr wrap="square" rtlCol="0">
            <a:spAutoFit/>
          </a:bodyPr>
          <a:lstStyle/>
          <a:p>
            <a:endParaRPr lang="en-US">
              <a:latin typeface="+mj-lt"/>
            </a:endParaRPr>
          </a:p>
        </p:txBody>
      </p:sp>
      <p:sp>
        <p:nvSpPr>
          <p:cNvPr id="7" name="Rectangle 6"/>
          <p:cNvSpPr/>
          <p:nvPr/>
        </p:nvSpPr>
        <p:spPr>
          <a:xfrm>
            <a:off x="7498688" y="3682456"/>
            <a:ext cx="3734302" cy="959045"/>
          </a:xfrm>
          <a:prstGeom prst="rect">
            <a:avLst/>
          </a:prstGeom>
        </p:spPr>
        <p:txBody>
          <a:bodyPr wrap="square">
            <a:spAutoFit/>
          </a:bodyPr>
          <a:lstStyle/>
          <a:p>
            <a:pPr defTabSz="1042173" eaLnBrk="0" hangingPunct="0">
              <a:spcBef>
                <a:spcPct val="20000"/>
              </a:spcBef>
              <a:buSzPct val="100000"/>
            </a:pPr>
            <a:r>
              <a:rPr lang="en-US" sz="2032" kern="0">
                <a:solidFill>
                  <a:srgbClr val="000000"/>
                </a:solidFill>
                <a:latin typeface="Calibri"/>
                <a:ea typeface="ＭＳ Ｐゴシック" pitchFamily="34" charset="-128"/>
                <a:cs typeface="Calibri"/>
              </a:rPr>
              <a:t>Learning Needs: </a:t>
            </a:r>
            <a:r>
              <a:rPr lang="en-US" sz="1800" b="0">
                <a:latin typeface="+mn-lt"/>
              </a:rPr>
              <a:t>Rolled-up view of unique learning events assigned to users</a:t>
            </a:r>
          </a:p>
        </p:txBody>
      </p:sp>
      <p:pic>
        <p:nvPicPr>
          <p:cNvPr id="8" name="Picture 7"/>
          <p:cNvPicPr>
            <a:picLocks noChangeAspect="1"/>
          </p:cNvPicPr>
          <p:nvPr/>
        </p:nvPicPr>
        <p:blipFill>
          <a:blip r:embed="rId3"/>
          <a:stretch>
            <a:fillRect/>
          </a:stretch>
        </p:blipFill>
        <p:spPr>
          <a:xfrm>
            <a:off x="2710445" y="2651981"/>
            <a:ext cx="4340062" cy="3909909"/>
          </a:xfrm>
          <a:prstGeom prst="rect">
            <a:avLst/>
          </a:prstGeom>
        </p:spPr>
      </p:pic>
      <p:sp>
        <p:nvSpPr>
          <p:cNvPr id="4" name="TextBox 3">
            <a:extLst>
              <a:ext uri="{FF2B5EF4-FFF2-40B4-BE49-F238E27FC236}">
                <a16:creationId xmlns:a16="http://schemas.microsoft.com/office/drawing/2014/main" id="{C8CEABB9-8A9D-9981-411B-F75AC7AFEA55}"/>
              </a:ext>
            </a:extLst>
          </p:cNvPr>
          <p:cNvSpPr txBox="1"/>
          <p:nvPr/>
        </p:nvSpPr>
        <p:spPr>
          <a:xfrm>
            <a:off x="7498688" y="1728651"/>
            <a:ext cx="3980138" cy="923330"/>
          </a:xfrm>
          <a:prstGeom prst="rect">
            <a:avLst/>
          </a:prstGeom>
          <a:noFill/>
        </p:spPr>
        <p:txBody>
          <a:bodyPr wrap="square">
            <a:spAutoFit/>
          </a:bodyPr>
          <a:lstStyle/>
          <a:p>
            <a:pPr marL="0" indent="0">
              <a:buNone/>
            </a:pPr>
            <a:r>
              <a:rPr lang="en-US" sz="1800" b="1">
                <a:latin typeface="+mn-lt"/>
              </a:rPr>
              <a:t>Assigned Training – Company-Wide</a:t>
            </a:r>
            <a:r>
              <a:rPr lang="en-US" sz="1800" b="1">
                <a:latin typeface="+mj-lt"/>
              </a:rPr>
              <a:t>: </a:t>
            </a:r>
            <a:r>
              <a:rPr lang="en-US" sz="1800" b="0">
                <a:latin typeface="+mn-lt"/>
              </a:rPr>
              <a:t>View all assigned training for multiple users</a:t>
            </a:r>
          </a:p>
        </p:txBody>
      </p:sp>
    </p:spTree>
    <p:extLst>
      <p:ext uri="{BB962C8B-B14F-4D97-AF65-F5344CB8AC3E}">
        <p14:creationId xmlns:p14="http://schemas.microsoft.com/office/powerpoint/2010/main" val="7032756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8976" y="1212943"/>
            <a:ext cx="6434231" cy="3125820"/>
          </a:xfrm>
          <a:prstGeom prst="rect">
            <a:avLst/>
          </a:prstGeom>
          <a:ln>
            <a:solidFill>
              <a:schemeClr val="accent1"/>
            </a:solidFill>
          </a:ln>
        </p:spPr>
      </p:pic>
      <p:pic>
        <p:nvPicPr>
          <p:cNvPr id="5" name="Picture 4"/>
          <p:cNvPicPr>
            <a:picLocks noChangeAspect="1"/>
          </p:cNvPicPr>
          <p:nvPr/>
        </p:nvPicPr>
        <p:blipFill>
          <a:blip r:embed="rId3"/>
          <a:stretch>
            <a:fillRect/>
          </a:stretch>
        </p:blipFill>
        <p:spPr>
          <a:xfrm>
            <a:off x="1226173" y="2270971"/>
            <a:ext cx="5463280" cy="4485782"/>
          </a:xfrm>
          <a:prstGeom prst="rect">
            <a:avLst/>
          </a:prstGeom>
        </p:spPr>
      </p:pic>
      <p:sp>
        <p:nvSpPr>
          <p:cNvPr id="2" name="Title 1"/>
          <p:cNvSpPr>
            <a:spLocks noGrp="1"/>
          </p:cNvSpPr>
          <p:nvPr>
            <p:ph type="title"/>
          </p:nvPr>
        </p:nvSpPr>
        <p:spPr/>
        <p:txBody>
          <a:bodyPr>
            <a:normAutofit fontScale="90000"/>
          </a:bodyPr>
          <a:lstStyle/>
          <a:p>
            <a:r>
              <a:rPr lang="en-US" sz="3048"/>
              <a:t>Management Reports</a:t>
            </a:r>
          </a:p>
        </p:txBody>
      </p:sp>
      <p:sp>
        <p:nvSpPr>
          <p:cNvPr id="3" name="Content Placeholder 2"/>
          <p:cNvSpPr>
            <a:spLocks noGrp="1"/>
          </p:cNvSpPr>
          <p:nvPr>
            <p:ph idx="1"/>
          </p:nvPr>
        </p:nvSpPr>
        <p:spPr>
          <a:xfrm>
            <a:off x="7360285" y="2515801"/>
            <a:ext cx="4255248" cy="863180"/>
          </a:xfrm>
        </p:spPr>
        <p:txBody>
          <a:bodyPr/>
          <a:lstStyle/>
          <a:p>
            <a:pPr marL="0" indent="0" fontAlgn="base">
              <a:spcBef>
                <a:spcPct val="0"/>
              </a:spcBef>
              <a:spcAft>
                <a:spcPct val="0"/>
              </a:spcAft>
              <a:buNone/>
            </a:pPr>
            <a:r>
              <a:rPr lang="en-US" sz="1800" b="1">
                <a:solidFill>
                  <a:schemeClr val="tx1"/>
                </a:solidFill>
                <a:latin typeface="+mj-lt"/>
                <a:cs typeface="Arial" panose="020B0604020202020204" pitchFamily="34" charset="0"/>
              </a:rPr>
              <a:t>Competency Models</a:t>
            </a:r>
            <a:r>
              <a:rPr lang="en-US" sz="2286" b="1">
                <a:solidFill>
                  <a:schemeClr val="tx1"/>
                </a:solidFill>
                <a:latin typeface="+mj-lt"/>
                <a:cs typeface="Arial" panose="020B0604020202020204" pitchFamily="34" charset="0"/>
              </a:rPr>
              <a:t>: </a:t>
            </a:r>
            <a:r>
              <a:rPr lang="en-US" sz="1600">
                <a:latin typeface="+mn-lt"/>
                <a:ea typeface="+mn-ea"/>
                <a:cs typeface="Arial" pitchFamily="34" charset="0"/>
              </a:rPr>
              <a:t>View and export job descriptions and the competency units and job level required for all competency roles</a:t>
            </a:r>
            <a:endParaRPr lang="en-US" sz="2286" b="1">
              <a:solidFill>
                <a:srgbClr val="FF0000"/>
              </a:solidFill>
              <a:latin typeface="+mj-lt"/>
              <a:cs typeface="Arial" panose="020B0604020202020204" pitchFamily="34" charset="0"/>
            </a:endParaRPr>
          </a:p>
        </p:txBody>
      </p:sp>
      <p:sp>
        <p:nvSpPr>
          <p:cNvPr id="7" name="Content Placeholder 2"/>
          <p:cNvSpPr>
            <a:spLocks noGrp="1"/>
          </p:cNvSpPr>
          <p:nvPr>
            <p:ph type="body" sz="quarter" idx="47"/>
          </p:nvPr>
        </p:nvSpPr>
        <p:spPr/>
        <p:txBody>
          <a:bodyPr/>
          <a:lstStyle/>
          <a:p>
            <a:pPr marL="0" indent="0">
              <a:buNone/>
            </a:pPr>
            <a:endParaRPr lang="en-US" sz="2286" b="1">
              <a:solidFill>
                <a:srgbClr val="FF0000"/>
              </a:solidFill>
              <a:latin typeface="+mj-lt"/>
              <a:cs typeface="Arial" panose="020B0604020202020204" pitchFamily="34" charset="0"/>
            </a:endParaRPr>
          </a:p>
        </p:txBody>
      </p:sp>
      <p:pic>
        <p:nvPicPr>
          <p:cNvPr id="14" name="Content Placeholder 5"/>
          <p:cNvPicPr>
            <a:picLocks noGrp="1" noChangeAspect="1"/>
          </p:cNvPicPr>
          <p:nvPr>
            <p:ph sz="half" idx="4294967295"/>
          </p:nvPr>
        </p:nvPicPr>
        <p:blipFill>
          <a:blip r:embed="rId4"/>
          <a:stretch>
            <a:fillRect/>
          </a:stretch>
        </p:blipFill>
        <p:spPr>
          <a:xfrm>
            <a:off x="4926049" y="3532189"/>
            <a:ext cx="4305300" cy="3849687"/>
          </a:xfrm>
          <a:prstGeom prst="rect">
            <a:avLst/>
          </a:prstGeom>
          <a:ln>
            <a:solidFill>
              <a:schemeClr val="accent1"/>
            </a:solidFill>
          </a:ln>
        </p:spPr>
      </p:pic>
      <p:sp>
        <p:nvSpPr>
          <p:cNvPr id="6" name="TextBox 5"/>
          <p:cNvSpPr txBox="1"/>
          <p:nvPr/>
        </p:nvSpPr>
        <p:spPr>
          <a:xfrm>
            <a:off x="9394674" y="3818896"/>
            <a:ext cx="2398350" cy="1389932"/>
          </a:xfrm>
          <a:prstGeom prst="rect">
            <a:avLst/>
          </a:prstGeom>
          <a:noFill/>
        </p:spPr>
        <p:txBody>
          <a:bodyPr wrap="square" rtlCol="0">
            <a:spAutoFit/>
          </a:bodyPr>
          <a:lstStyle/>
          <a:p>
            <a:r>
              <a:rPr lang="en-US" sz="1800">
                <a:latin typeface="+mj-lt"/>
                <a:cs typeface="Calibri" panose="020F0502020204030204" pitchFamily="34" charset="0"/>
              </a:rPr>
              <a:t>User Progress Data</a:t>
            </a:r>
            <a:r>
              <a:rPr lang="en-US" sz="2000">
                <a:latin typeface="+mj-lt"/>
                <a:cs typeface="Calibri" panose="020F0502020204030204" pitchFamily="34" charset="0"/>
              </a:rPr>
              <a:t>: </a:t>
            </a:r>
            <a:r>
              <a:rPr lang="en-US" b="0">
                <a:latin typeface="+mn-lt"/>
              </a:rPr>
              <a:t>Overview of the user adoption and system activities for use statistics and reporting</a:t>
            </a:r>
            <a:endParaRPr lang="en-US" sz="2032"/>
          </a:p>
        </p:txBody>
      </p:sp>
      <p:sp>
        <p:nvSpPr>
          <p:cNvPr id="9" name="TextBox 8">
            <a:extLst>
              <a:ext uri="{FF2B5EF4-FFF2-40B4-BE49-F238E27FC236}">
                <a16:creationId xmlns:a16="http://schemas.microsoft.com/office/drawing/2014/main" id="{840C8BB0-4E64-DBED-2830-0902BC8D3058}"/>
              </a:ext>
            </a:extLst>
          </p:cNvPr>
          <p:cNvSpPr txBox="1"/>
          <p:nvPr/>
        </p:nvSpPr>
        <p:spPr>
          <a:xfrm>
            <a:off x="7046793" y="1285376"/>
            <a:ext cx="3615489" cy="1107996"/>
          </a:xfrm>
          <a:prstGeom prst="rect">
            <a:avLst/>
          </a:prstGeom>
          <a:noFill/>
        </p:spPr>
        <p:txBody>
          <a:bodyPr wrap="square">
            <a:spAutoFit/>
          </a:bodyPr>
          <a:lstStyle/>
          <a:p>
            <a:pPr marL="0" indent="0">
              <a:buNone/>
            </a:pPr>
            <a:r>
              <a:rPr lang="en-US" sz="1800" b="1">
                <a:solidFill>
                  <a:schemeClr val="tx1"/>
                </a:solidFill>
                <a:latin typeface="+mj-lt"/>
                <a:cs typeface="Arial" panose="020B0604020202020204" pitchFamily="34" charset="0"/>
              </a:rPr>
              <a:t>Mandatory Training</a:t>
            </a:r>
            <a:r>
              <a:rPr lang="en-US" sz="1600" b="1">
                <a:solidFill>
                  <a:schemeClr val="tx1"/>
                </a:solidFill>
                <a:latin typeface="+mj-lt"/>
                <a:cs typeface="Arial" panose="020B0604020202020204" pitchFamily="34" charset="0"/>
              </a:rPr>
              <a:t>: </a:t>
            </a:r>
            <a:r>
              <a:rPr lang="en-US" b="0">
                <a:latin typeface="+mn-lt"/>
              </a:rPr>
              <a:t>View Mandatory Training status and drill down to see detail on individual users’ required learning</a:t>
            </a:r>
          </a:p>
        </p:txBody>
      </p:sp>
    </p:spTree>
    <p:extLst>
      <p:ext uri="{BB962C8B-B14F-4D97-AF65-F5344CB8AC3E}">
        <p14:creationId xmlns:p14="http://schemas.microsoft.com/office/powerpoint/2010/main" val="12740391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048"/>
              <a:t>Employee Snapshot</a:t>
            </a:r>
          </a:p>
        </p:txBody>
      </p:sp>
      <p:sp>
        <p:nvSpPr>
          <p:cNvPr id="6" name="Text Placeholder 5">
            <a:extLst>
              <a:ext uri="{FF2B5EF4-FFF2-40B4-BE49-F238E27FC236}">
                <a16:creationId xmlns:a16="http://schemas.microsoft.com/office/drawing/2014/main" id="{8A64E42C-D119-9C3E-2CF0-9B6AB1460DBC}"/>
              </a:ext>
            </a:extLst>
          </p:cNvPr>
          <p:cNvSpPr>
            <a:spLocks noGrp="1"/>
          </p:cNvSpPr>
          <p:nvPr>
            <p:ph type="body" sz="quarter" idx="47"/>
          </p:nvPr>
        </p:nvSpPr>
        <p:spPr/>
        <p:txBody>
          <a:bodyPr/>
          <a:lstStyle/>
          <a:p>
            <a:endParaRPr lang="en-US"/>
          </a:p>
        </p:txBody>
      </p:sp>
      <p:sp>
        <p:nvSpPr>
          <p:cNvPr id="3" name="Content Placeholder 2"/>
          <p:cNvSpPr>
            <a:spLocks noGrp="1"/>
          </p:cNvSpPr>
          <p:nvPr>
            <p:ph idx="48"/>
          </p:nvPr>
        </p:nvSpPr>
        <p:spPr/>
        <p:txBody>
          <a:bodyPr/>
          <a:lstStyle/>
          <a:p>
            <a:pPr marL="0" indent="0">
              <a:buNone/>
            </a:pPr>
            <a:r>
              <a:rPr lang="en-US" sz="1500" kern="120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Supervisors, Viewers and Administrators may see multiple reports about a single employee – all in one place</a:t>
            </a:r>
          </a:p>
        </p:txBody>
      </p:sp>
      <p:sp>
        <p:nvSpPr>
          <p:cNvPr id="5" name="Content Placeholder 4"/>
          <p:cNvSpPr>
            <a:spLocks noGrp="1"/>
          </p:cNvSpPr>
          <p:nvPr>
            <p:ph idx="49"/>
          </p:nvPr>
        </p:nvSpPr>
        <p:spPr>
          <a:xfrm>
            <a:off x="7956246" y="1889390"/>
            <a:ext cx="3277379" cy="4010706"/>
          </a:xfrm>
        </p:spPr>
        <p:txBody>
          <a:bodyPr>
            <a:normAutofit fontScale="92500" lnSpcReduction="20000"/>
          </a:bodyPr>
          <a:lstStyle/>
          <a:p>
            <a:pPr marL="0" indent="0">
              <a:buNone/>
            </a:pPr>
            <a:r>
              <a:rPr lang="en-US" sz="2200" b="1"/>
              <a:t>Key Features include:</a:t>
            </a:r>
          </a:p>
          <a:p>
            <a:pPr marL="362845" indent="-362845">
              <a:buFont typeface="Wingdings" panose="05000000000000000000" pitchFamily="2" charset="2"/>
              <a:buChar char="Ø"/>
            </a:pPr>
            <a:r>
              <a:rPr lang="en-US" sz="1900">
                <a:latin typeface="+mn-lt"/>
              </a:rPr>
              <a:t>Each report displays on a separate tab</a:t>
            </a:r>
          </a:p>
          <a:p>
            <a:pPr marL="362845" indent="-362845">
              <a:buFont typeface="Wingdings" panose="05000000000000000000" pitchFamily="2" charset="2"/>
              <a:buChar char="Ø"/>
            </a:pPr>
            <a:r>
              <a:rPr lang="en-US" sz="1900">
                <a:latin typeface="+mn-lt"/>
              </a:rPr>
              <a:t>View assessment and development reports for a single employee:</a:t>
            </a:r>
          </a:p>
          <a:p>
            <a:pPr marL="804308" lvl="1" indent="-362845">
              <a:buFont typeface="Wingdings" panose="05000000000000000000" pitchFamily="2" charset="2"/>
              <a:buChar char="Ø"/>
            </a:pPr>
            <a:r>
              <a:rPr lang="en-US" sz="1900">
                <a:latin typeface="+mn-lt"/>
              </a:rPr>
              <a:t>Competency Profile</a:t>
            </a:r>
          </a:p>
          <a:p>
            <a:pPr marL="804308" lvl="1" indent="-362845">
              <a:buFont typeface="Wingdings" panose="05000000000000000000" pitchFamily="2" charset="2"/>
              <a:buChar char="Ø"/>
            </a:pPr>
            <a:r>
              <a:rPr lang="en-US" sz="1900">
                <a:latin typeface="+mn-lt"/>
              </a:rPr>
              <a:t>Competency Development</a:t>
            </a:r>
          </a:p>
          <a:p>
            <a:pPr marL="804308" lvl="1" indent="-362845">
              <a:buFont typeface="Wingdings" panose="05000000000000000000" pitchFamily="2" charset="2"/>
              <a:buChar char="Ø"/>
            </a:pPr>
            <a:r>
              <a:rPr lang="en-US" sz="1900">
                <a:latin typeface="+mn-lt"/>
              </a:rPr>
              <a:t>Assessment History</a:t>
            </a:r>
          </a:p>
          <a:p>
            <a:pPr marL="804308" lvl="1" indent="-362845">
              <a:buFont typeface="Wingdings" panose="05000000000000000000" pitchFamily="2" charset="2"/>
              <a:buChar char="Ø"/>
            </a:pPr>
            <a:r>
              <a:rPr lang="en-US" sz="1900">
                <a:latin typeface="+mn-lt"/>
              </a:rPr>
              <a:t>Career Path</a:t>
            </a:r>
          </a:p>
          <a:p>
            <a:pPr marL="804308" lvl="1" indent="-362845">
              <a:buFont typeface="Wingdings" panose="05000000000000000000" pitchFamily="2" charset="2"/>
              <a:buChar char="Ø"/>
            </a:pPr>
            <a:r>
              <a:rPr lang="en-US" sz="1900">
                <a:latin typeface="+mn-lt"/>
              </a:rPr>
              <a:t>Evidence</a:t>
            </a:r>
          </a:p>
          <a:p>
            <a:pPr marL="804308" lvl="1" indent="-362845">
              <a:buFont typeface="Wingdings" panose="05000000000000000000" pitchFamily="2" charset="2"/>
              <a:buChar char="Ø"/>
            </a:pPr>
            <a:r>
              <a:rPr lang="en-US" sz="1900">
                <a:latin typeface="+mn-lt"/>
              </a:rPr>
              <a:t>Assigned Training</a:t>
            </a:r>
          </a:p>
          <a:p>
            <a:pPr marL="804308" lvl="1" indent="-362845">
              <a:buFont typeface="Wingdings" panose="05000000000000000000" pitchFamily="2" charset="2"/>
              <a:buChar char="Ø"/>
            </a:pPr>
            <a:r>
              <a:rPr lang="en-US" sz="1900">
                <a:latin typeface="+mn-lt"/>
              </a:rPr>
              <a:t>Training History</a:t>
            </a:r>
          </a:p>
          <a:p>
            <a:pPr marL="804308" lvl="1" indent="-362845">
              <a:buFont typeface="Wingdings" panose="05000000000000000000" pitchFamily="2" charset="2"/>
              <a:buChar char="Ø"/>
            </a:pPr>
            <a:r>
              <a:rPr lang="en-US" sz="1900">
                <a:latin typeface="+mn-lt"/>
              </a:rPr>
              <a:t>Mandatory Training</a:t>
            </a:r>
          </a:p>
        </p:txBody>
      </p:sp>
      <p:sp>
        <p:nvSpPr>
          <p:cNvPr id="4" name="Picture Placeholder 3">
            <a:extLst>
              <a:ext uri="{FF2B5EF4-FFF2-40B4-BE49-F238E27FC236}">
                <a16:creationId xmlns:a16="http://schemas.microsoft.com/office/drawing/2014/main" id="{19BAA044-DBCC-7683-ED05-DA64AC4C678C}"/>
              </a:ext>
            </a:extLst>
          </p:cNvPr>
          <p:cNvSpPr>
            <a:spLocks noGrp="1"/>
          </p:cNvSpPr>
          <p:nvPr>
            <p:ph type="pic" sz="quarter" idx="12"/>
          </p:nvPr>
        </p:nvSpPr>
        <p:spPr/>
        <p:txBody>
          <a:bodyPr/>
          <a:lstStyle/>
          <a:p>
            <a:endParaRPr lang="en-US"/>
          </a:p>
        </p:txBody>
      </p:sp>
      <p:pic>
        <p:nvPicPr>
          <p:cNvPr id="7" name="Picture 6">
            <a:extLst>
              <a:ext uri="{FF2B5EF4-FFF2-40B4-BE49-F238E27FC236}">
                <a16:creationId xmlns:a16="http://schemas.microsoft.com/office/drawing/2014/main" id="{719CF58B-A65E-4B16-9443-57D9BF123126}"/>
              </a:ext>
            </a:extLst>
          </p:cNvPr>
          <p:cNvPicPr>
            <a:picLocks noChangeAspect="1"/>
          </p:cNvPicPr>
          <p:nvPr/>
        </p:nvPicPr>
        <p:blipFill>
          <a:blip r:embed="rId3"/>
          <a:stretch>
            <a:fillRect/>
          </a:stretch>
        </p:blipFill>
        <p:spPr>
          <a:xfrm>
            <a:off x="795581" y="1397000"/>
            <a:ext cx="6905324" cy="4995486"/>
          </a:xfrm>
          <a:prstGeom prst="rect">
            <a:avLst/>
          </a:prstGeom>
          <a:ln>
            <a:solidFill>
              <a:schemeClr val="accent1"/>
            </a:solidFill>
          </a:ln>
        </p:spPr>
      </p:pic>
    </p:spTree>
    <p:extLst>
      <p:ext uri="{BB962C8B-B14F-4D97-AF65-F5344CB8AC3E}">
        <p14:creationId xmlns:p14="http://schemas.microsoft.com/office/powerpoint/2010/main" val="9140547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048"/>
              <a:t>Advanced Reporting – Power BI Integration</a:t>
            </a:r>
          </a:p>
        </p:txBody>
      </p:sp>
      <p:sp>
        <p:nvSpPr>
          <p:cNvPr id="6" name="Text Placeholder 5">
            <a:extLst>
              <a:ext uri="{FF2B5EF4-FFF2-40B4-BE49-F238E27FC236}">
                <a16:creationId xmlns:a16="http://schemas.microsoft.com/office/drawing/2014/main" id="{262F94CE-42F0-CF5D-8A69-64A8B540B79F}"/>
              </a:ext>
            </a:extLst>
          </p:cNvPr>
          <p:cNvSpPr>
            <a:spLocks noGrp="1"/>
          </p:cNvSpPr>
          <p:nvPr>
            <p:ph type="body" sz="quarter" idx="47"/>
          </p:nvPr>
        </p:nvSpPr>
        <p:spPr/>
        <p:txBody>
          <a:bodyPr/>
          <a:lstStyle/>
          <a:p>
            <a:endParaRPr lang="en-US"/>
          </a:p>
        </p:txBody>
      </p:sp>
      <p:sp>
        <p:nvSpPr>
          <p:cNvPr id="4" name="Slide Number Placeholder 3"/>
          <p:cNvSpPr>
            <a:spLocks noGrp="1"/>
          </p:cNvSpPr>
          <p:nvPr>
            <p:ph type="sldNum" sz="quarter" idx="4294967295"/>
          </p:nvPr>
        </p:nvSpPr>
        <p:spPr>
          <a:xfrm>
            <a:off x="11737975" y="6510338"/>
            <a:ext cx="454025" cy="217487"/>
          </a:xfrm>
          <a:prstGeom prst="rect">
            <a:avLst/>
          </a:prstGeom>
        </p:spPr>
        <p:txBody>
          <a:bodyPr/>
          <a:lstStyle/>
          <a:p>
            <a:pPr>
              <a:defRPr/>
            </a:pPr>
            <a:fld id="{B4556A47-DC3A-44B4-A287-45FE08BD7826}" type="slidenum">
              <a:rPr lang="en-US" smtClean="0"/>
              <a:pPr>
                <a:defRPr/>
              </a:pPr>
              <a:t>33</a:t>
            </a:fld>
            <a:endParaRPr lang="en-US"/>
          </a:p>
        </p:txBody>
      </p:sp>
      <p:sp>
        <p:nvSpPr>
          <p:cNvPr id="7" name="TextBox 6"/>
          <p:cNvSpPr txBox="1"/>
          <p:nvPr/>
        </p:nvSpPr>
        <p:spPr>
          <a:xfrm>
            <a:off x="6622720" y="1914459"/>
            <a:ext cx="4959611" cy="1143711"/>
          </a:xfrm>
          <a:prstGeom prst="rect">
            <a:avLst/>
          </a:prstGeom>
          <a:noFill/>
        </p:spPr>
        <p:txBody>
          <a:bodyPr wrap="square" rtlCol="0">
            <a:spAutoFit/>
          </a:bodyPr>
          <a:lstStyle/>
          <a:p>
            <a:r>
              <a:rPr lang="en-US" sz="1800">
                <a:latin typeface="+mj-lt"/>
              </a:rPr>
              <a:t>Assessor Progress View</a:t>
            </a:r>
            <a:r>
              <a:rPr lang="en-US" sz="1800" b="0">
                <a:latin typeface="+mj-lt"/>
              </a:rPr>
              <a:t>– </a:t>
            </a:r>
            <a:r>
              <a:rPr lang="en-US" b="0">
                <a:latin typeface="+mn-lt"/>
              </a:rPr>
              <a:t>Provides clear status on Assessor Assessment completion, to support decision-making and resource-allocation during the assessment process</a:t>
            </a:r>
          </a:p>
        </p:txBody>
      </p:sp>
      <p:sp>
        <p:nvSpPr>
          <p:cNvPr id="9" name="TextBox 8"/>
          <p:cNvSpPr txBox="1"/>
          <p:nvPr/>
        </p:nvSpPr>
        <p:spPr>
          <a:xfrm>
            <a:off x="8276300" y="4134262"/>
            <a:ext cx="3688687" cy="897490"/>
          </a:xfrm>
          <a:prstGeom prst="rect">
            <a:avLst/>
          </a:prstGeom>
          <a:noFill/>
        </p:spPr>
        <p:txBody>
          <a:bodyPr wrap="square" rtlCol="0">
            <a:spAutoFit/>
          </a:bodyPr>
          <a:lstStyle/>
          <a:p>
            <a:r>
              <a:rPr lang="en-US" sz="1800">
                <a:latin typeface="+mj-lt"/>
              </a:rPr>
              <a:t>Mandatory Training Status by Role </a:t>
            </a:r>
            <a:r>
              <a:rPr lang="en-US" sz="1800" b="0">
                <a:latin typeface="+mj-lt"/>
              </a:rPr>
              <a:t>–</a:t>
            </a:r>
            <a:r>
              <a:rPr lang="en-US" sz="2032" b="0">
                <a:latin typeface="+mj-lt"/>
              </a:rPr>
              <a:t> </a:t>
            </a:r>
            <a:r>
              <a:rPr lang="en-US" b="0">
                <a:latin typeface="+mn-lt"/>
              </a:rPr>
              <a:t>Provides an overview of compliance status for the entire organization</a:t>
            </a:r>
          </a:p>
        </p:txBody>
      </p:sp>
      <p:sp>
        <p:nvSpPr>
          <p:cNvPr id="3" name="Rectangle 2"/>
          <p:cNvSpPr/>
          <p:nvPr/>
        </p:nvSpPr>
        <p:spPr>
          <a:xfrm>
            <a:off x="963225" y="1128979"/>
            <a:ext cx="8650007" cy="553998"/>
          </a:xfrm>
          <a:prstGeom prst="rect">
            <a:avLst/>
          </a:prstGeom>
        </p:spPr>
        <p:txBody>
          <a:bodyPr wrap="square">
            <a:spAutoFit/>
          </a:bodyPr>
          <a:lstStyle/>
          <a:p>
            <a:r>
              <a:rPr lang="en-US" sz="1500" b="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Integrated Power BI reporting provides flexibility and the ability to deliver client-focused reports for our clients that supplement the main application</a:t>
            </a:r>
          </a:p>
        </p:txBody>
      </p:sp>
      <p:pic>
        <p:nvPicPr>
          <p:cNvPr id="10" name="Picture 9">
            <a:extLst>
              <a:ext uri="{FF2B5EF4-FFF2-40B4-BE49-F238E27FC236}">
                <a16:creationId xmlns:a16="http://schemas.microsoft.com/office/drawing/2014/main" id="{6D925368-BA87-4E51-9D7B-3EDFE08AE85F}"/>
              </a:ext>
            </a:extLst>
          </p:cNvPr>
          <p:cNvPicPr>
            <a:picLocks noChangeAspect="1"/>
          </p:cNvPicPr>
          <p:nvPr/>
        </p:nvPicPr>
        <p:blipFill>
          <a:blip r:embed="rId2"/>
          <a:stretch>
            <a:fillRect/>
          </a:stretch>
        </p:blipFill>
        <p:spPr>
          <a:xfrm>
            <a:off x="433256" y="1763252"/>
            <a:ext cx="5936801" cy="3331496"/>
          </a:xfrm>
          <a:prstGeom prst="rect">
            <a:avLst/>
          </a:prstGeom>
          <a:ln>
            <a:solidFill>
              <a:schemeClr val="accent1"/>
            </a:solidFill>
          </a:ln>
        </p:spPr>
      </p:pic>
      <p:pic>
        <p:nvPicPr>
          <p:cNvPr id="12" name="Picture 11">
            <a:extLst>
              <a:ext uri="{FF2B5EF4-FFF2-40B4-BE49-F238E27FC236}">
                <a16:creationId xmlns:a16="http://schemas.microsoft.com/office/drawing/2014/main" id="{2B528EA1-7988-4C4E-9CE4-28B570E87527}"/>
              </a:ext>
            </a:extLst>
          </p:cNvPr>
          <p:cNvPicPr>
            <a:picLocks noChangeAspect="1"/>
          </p:cNvPicPr>
          <p:nvPr/>
        </p:nvPicPr>
        <p:blipFill>
          <a:blip r:embed="rId3"/>
          <a:stretch>
            <a:fillRect/>
          </a:stretch>
        </p:blipFill>
        <p:spPr>
          <a:xfrm>
            <a:off x="2684144" y="3311461"/>
            <a:ext cx="5521394" cy="3073553"/>
          </a:xfrm>
          <a:prstGeom prst="rect">
            <a:avLst/>
          </a:prstGeom>
          <a:ln>
            <a:solidFill>
              <a:schemeClr val="accent1"/>
            </a:solidFill>
          </a:ln>
        </p:spPr>
      </p:pic>
    </p:spTree>
    <p:extLst>
      <p:ext uri="{BB962C8B-B14F-4D97-AF65-F5344CB8AC3E}">
        <p14:creationId xmlns:p14="http://schemas.microsoft.com/office/powerpoint/2010/main" val="28538446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048"/>
              <a:t>Multi-Language Interface –Dashboard</a:t>
            </a:r>
          </a:p>
        </p:txBody>
      </p:sp>
      <p:sp>
        <p:nvSpPr>
          <p:cNvPr id="4" name="Content Placeholder 3"/>
          <p:cNvSpPr>
            <a:spLocks noGrp="1"/>
          </p:cNvSpPr>
          <p:nvPr>
            <p:ph idx="1"/>
          </p:nvPr>
        </p:nvSpPr>
        <p:spPr>
          <a:xfrm>
            <a:off x="963224" y="1333504"/>
            <a:ext cx="10338817" cy="362684"/>
          </a:xfrm>
        </p:spPr>
        <p:txBody>
          <a:bodyPr/>
          <a:lstStyle/>
          <a:p>
            <a:pPr marL="0" indent="0">
              <a:buNone/>
            </a:pPr>
            <a:r>
              <a:rPr lang="en-US" sz="1500" kern="120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CMS Online has multi-language interface built into the application and we have translated it into 16 different languages</a:t>
            </a:r>
          </a:p>
        </p:txBody>
      </p:sp>
      <p:sp>
        <p:nvSpPr>
          <p:cNvPr id="3" name="Text Placeholder 2">
            <a:extLst>
              <a:ext uri="{FF2B5EF4-FFF2-40B4-BE49-F238E27FC236}">
                <a16:creationId xmlns:a16="http://schemas.microsoft.com/office/drawing/2014/main" id="{F8152D9D-39BD-E44A-9D3B-0A6206CFAF27}"/>
              </a:ext>
            </a:extLst>
          </p:cNvPr>
          <p:cNvSpPr>
            <a:spLocks noGrp="1"/>
          </p:cNvSpPr>
          <p:nvPr>
            <p:ph type="body" sz="quarter" idx="47"/>
          </p:nvPr>
        </p:nvSpPr>
        <p:spPr/>
        <p:txBody>
          <a:bodyPr/>
          <a:lstStyle/>
          <a:p>
            <a:endParaRPr lang="en-US"/>
          </a:p>
        </p:txBody>
      </p:sp>
      <p:sp>
        <p:nvSpPr>
          <p:cNvPr id="9" name="TextBox 8"/>
          <p:cNvSpPr txBox="1"/>
          <p:nvPr/>
        </p:nvSpPr>
        <p:spPr>
          <a:xfrm>
            <a:off x="8718370" y="2532840"/>
            <a:ext cx="3166128" cy="1452705"/>
          </a:xfrm>
          <a:prstGeom prst="rect">
            <a:avLst/>
          </a:prstGeom>
          <a:noFill/>
        </p:spPr>
        <p:txBody>
          <a:bodyPr wrap="square" rtlCol="0">
            <a:spAutoFit/>
          </a:bodyPr>
          <a:lstStyle/>
          <a:p>
            <a:pPr marL="0" lvl="1" defTabSz="1042173" eaLnBrk="0" hangingPunct="0">
              <a:spcBef>
                <a:spcPct val="20000"/>
              </a:spcBef>
              <a:buClr>
                <a:schemeClr val="tx1"/>
              </a:buClr>
            </a:pPr>
            <a:r>
              <a:rPr lang="en-US" sz="1800">
                <a:latin typeface="Calibri"/>
                <a:ea typeface="ＭＳ Ｐゴシック" pitchFamily="34" charset="-128"/>
                <a:cs typeface="Calibri"/>
              </a:rPr>
              <a:t>Key Features Include:</a:t>
            </a:r>
          </a:p>
          <a:p>
            <a:pPr marL="362845" lvl="1" indent="-362845" defTabSz="1042173" eaLnBrk="0" hangingPunct="0">
              <a:spcBef>
                <a:spcPct val="20000"/>
              </a:spcBef>
              <a:buClr>
                <a:schemeClr val="tx1"/>
              </a:buClr>
              <a:buFont typeface="Wingdings" panose="05000000000000000000" pitchFamily="2" charset="2"/>
              <a:buChar char="Ø"/>
            </a:pPr>
            <a:r>
              <a:rPr lang="en-US" b="0">
                <a:latin typeface="Calibri"/>
                <a:ea typeface="ＭＳ Ｐゴシック" pitchFamily="34" charset="-128"/>
                <a:cs typeface="Calibri"/>
              </a:rPr>
              <a:t>User selects preferred language from dropdown</a:t>
            </a:r>
          </a:p>
          <a:p>
            <a:pPr marL="362845" lvl="1" indent="-362845" defTabSz="1042173" eaLnBrk="0" hangingPunct="0">
              <a:spcBef>
                <a:spcPct val="20000"/>
              </a:spcBef>
              <a:buClr>
                <a:schemeClr val="tx1"/>
              </a:buClr>
              <a:buFont typeface="Wingdings" panose="05000000000000000000" pitchFamily="2" charset="2"/>
              <a:buChar char="Ø"/>
            </a:pPr>
            <a:r>
              <a:rPr lang="en-US" b="0">
                <a:latin typeface="Calibri"/>
                <a:ea typeface="ＭＳ Ｐゴシック" pitchFamily="34" charset="-128"/>
                <a:cs typeface="Calibri"/>
              </a:rPr>
              <a:t>Main labels and help text display in preferred language</a:t>
            </a:r>
          </a:p>
        </p:txBody>
      </p:sp>
      <p:pic>
        <p:nvPicPr>
          <p:cNvPr id="5" name="Picture 4">
            <a:extLst>
              <a:ext uri="{FF2B5EF4-FFF2-40B4-BE49-F238E27FC236}">
                <a16:creationId xmlns:a16="http://schemas.microsoft.com/office/drawing/2014/main" id="{CABEBD11-1124-AF2B-0B95-CFE880F61D33}"/>
              </a:ext>
            </a:extLst>
          </p:cNvPr>
          <p:cNvPicPr>
            <a:picLocks noChangeAspect="1"/>
          </p:cNvPicPr>
          <p:nvPr/>
        </p:nvPicPr>
        <p:blipFill>
          <a:blip r:embed="rId2"/>
          <a:stretch>
            <a:fillRect/>
          </a:stretch>
        </p:blipFill>
        <p:spPr>
          <a:xfrm>
            <a:off x="753802" y="1696187"/>
            <a:ext cx="6882189" cy="3616734"/>
          </a:xfrm>
          <a:prstGeom prst="rect">
            <a:avLst/>
          </a:prstGeom>
          <a:ln>
            <a:solidFill>
              <a:schemeClr val="accent1"/>
            </a:solidFill>
          </a:ln>
        </p:spPr>
      </p:pic>
      <p:pic>
        <p:nvPicPr>
          <p:cNvPr id="10" name="Picture 9">
            <a:extLst>
              <a:ext uri="{FF2B5EF4-FFF2-40B4-BE49-F238E27FC236}">
                <a16:creationId xmlns:a16="http://schemas.microsoft.com/office/drawing/2014/main" id="{6AE41003-088E-ECAE-AF93-A2EC73E7336B}"/>
              </a:ext>
            </a:extLst>
          </p:cNvPr>
          <p:cNvPicPr>
            <a:picLocks noChangeAspect="1"/>
          </p:cNvPicPr>
          <p:nvPr/>
        </p:nvPicPr>
        <p:blipFill>
          <a:blip r:embed="rId3"/>
          <a:stretch>
            <a:fillRect/>
          </a:stretch>
        </p:blipFill>
        <p:spPr>
          <a:xfrm>
            <a:off x="2722236" y="3276777"/>
            <a:ext cx="5820186" cy="3058629"/>
          </a:xfrm>
          <a:prstGeom prst="rect">
            <a:avLst/>
          </a:prstGeom>
          <a:ln>
            <a:solidFill>
              <a:schemeClr val="accent1"/>
            </a:solidFill>
          </a:ln>
        </p:spPr>
      </p:pic>
    </p:spTree>
    <p:extLst>
      <p:ext uri="{BB962C8B-B14F-4D97-AF65-F5344CB8AC3E}">
        <p14:creationId xmlns:p14="http://schemas.microsoft.com/office/powerpoint/2010/main" val="42934073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048"/>
              <a:t>Email Notifications</a:t>
            </a:r>
          </a:p>
        </p:txBody>
      </p:sp>
      <p:sp>
        <p:nvSpPr>
          <p:cNvPr id="3" name="Content Placeholder 2"/>
          <p:cNvSpPr>
            <a:spLocks noGrp="1"/>
          </p:cNvSpPr>
          <p:nvPr>
            <p:ph idx="1"/>
          </p:nvPr>
        </p:nvSpPr>
        <p:spPr/>
        <p:txBody>
          <a:bodyPr/>
          <a:lstStyle/>
          <a:p>
            <a:pPr marL="0" indent="0">
              <a:buNone/>
            </a:pPr>
            <a:r>
              <a:rPr lang="en-US" sz="1500" kern="120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CMS Online provides three types of email notifications: trigger-based alerts based on system events, batch-processed emails, and customized emails that Administrators can create and send</a:t>
            </a:r>
          </a:p>
          <a:p>
            <a:pPr marL="0" indent="0">
              <a:buNone/>
            </a:pPr>
            <a:r>
              <a:rPr lang="en-US"/>
              <a:t>  </a:t>
            </a:r>
          </a:p>
        </p:txBody>
      </p:sp>
      <p:sp>
        <p:nvSpPr>
          <p:cNvPr id="5" name="Text Placeholder 4">
            <a:extLst>
              <a:ext uri="{FF2B5EF4-FFF2-40B4-BE49-F238E27FC236}">
                <a16:creationId xmlns:a16="http://schemas.microsoft.com/office/drawing/2014/main" id="{7384CCAA-92D8-F465-5AB9-C530EBDCC218}"/>
              </a:ext>
            </a:extLst>
          </p:cNvPr>
          <p:cNvSpPr>
            <a:spLocks noGrp="1"/>
          </p:cNvSpPr>
          <p:nvPr>
            <p:ph type="body" sz="quarter" idx="47"/>
          </p:nvPr>
        </p:nvSpPr>
        <p:spPr/>
        <p:txBody>
          <a:bodyPr/>
          <a:lstStyle/>
          <a:p>
            <a:endParaRPr lang="en-US"/>
          </a:p>
        </p:txBody>
      </p:sp>
      <p:pic>
        <p:nvPicPr>
          <p:cNvPr id="10" name="Content Placeholder 9">
            <a:extLst>
              <a:ext uri="{FF2B5EF4-FFF2-40B4-BE49-F238E27FC236}">
                <a16:creationId xmlns:a16="http://schemas.microsoft.com/office/drawing/2014/main" id="{6D1E47A7-B2D7-4D91-87B0-6539BBB8AE13}"/>
              </a:ext>
            </a:extLst>
          </p:cNvPr>
          <p:cNvPicPr>
            <a:picLocks noGrp="1" noChangeAspect="1"/>
          </p:cNvPicPr>
          <p:nvPr>
            <p:ph idx="4294967295"/>
          </p:nvPr>
        </p:nvPicPr>
        <p:blipFill>
          <a:blip r:embed="rId3"/>
          <a:stretch>
            <a:fillRect/>
          </a:stretch>
        </p:blipFill>
        <p:spPr>
          <a:xfrm>
            <a:off x="745958" y="2046063"/>
            <a:ext cx="6037430" cy="3197450"/>
          </a:xfrm>
          <a:ln>
            <a:solidFill>
              <a:schemeClr val="accent1"/>
            </a:solidFill>
          </a:ln>
        </p:spPr>
      </p:pic>
      <p:sp>
        <p:nvSpPr>
          <p:cNvPr id="4" name="TextBox 3"/>
          <p:cNvSpPr txBox="1"/>
          <p:nvPr/>
        </p:nvSpPr>
        <p:spPr>
          <a:xfrm>
            <a:off x="7772400" y="1876926"/>
            <a:ext cx="3848953" cy="3724096"/>
          </a:xfrm>
          <a:prstGeom prst="rect">
            <a:avLst/>
          </a:prstGeom>
          <a:noFill/>
        </p:spPr>
        <p:txBody>
          <a:bodyPr wrap="square" rtlCol="0">
            <a:spAutoFit/>
          </a:bodyPr>
          <a:lstStyle/>
          <a:p>
            <a:r>
              <a:rPr lang="en-US" sz="2000">
                <a:latin typeface="+mn-lt"/>
              </a:rPr>
              <a:t>Key Functions Include:</a:t>
            </a:r>
          </a:p>
          <a:p>
            <a:pPr marL="362845" indent="-362845">
              <a:buFont typeface="Wingdings" panose="05000000000000000000" pitchFamily="2" charset="2"/>
              <a:buChar char="Ø"/>
            </a:pPr>
            <a:r>
              <a:rPr lang="en-US" sz="1800" b="0">
                <a:latin typeface="+mn-lt"/>
              </a:rPr>
              <a:t>Emails are automatically sent to specific users when triggering events occur</a:t>
            </a:r>
          </a:p>
          <a:p>
            <a:pPr marL="362845" indent="-362845">
              <a:buFont typeface="Wingdings" panose="05000000000000000000" pitchFamily="2" charset="2"/>
              <a:buChar char="Ø"/>
            </a:pPr>
            <a:r>
              <a:rPr lang="en-US" sz="1800" b="0">
                <a:latin typeface="+mn-lt"/>
              </a:rPr>
              <a:t>Emails may be inactivated when necessary</a:t>
            </a:r>
          </a:p>
          <a:p>
            <a:pPr marL="362845" indent="-362845">
              <a:buFont typeface="Wingdings" panose="05000000000000000000" pitchFamily="2" charset="2"/>
              <a:buChar char="Ø"/>
            </a:pPr>
            <a:r>
              <a:rPr lang="en-US" sz="1800" b="0">
                <a:latin typeface="+mn-lt"/>
              </a:rPr>
              <a:t>Mandatory Training-related emails are batch-processed to send notifications on daily, weekly or monthly basis</a:t>
            </a:r>
          </a:p>
          <a:p>
            <a:pPr marL="362845" indent="-362845">
              <a:buFont typeface="Wingdings" panose="05000000000000000000" pitchFamily="2" charset="2"/>
              <a:buChar char="Ø"/>
            </a:pPr>
            <a:r>
              <a:rPr lang="en-US" sz="1800" b="0">
                <a:latin typeface="+mn-lt"/>
              </a:rPr>
              <a:t>Administrators can add, remove or edit notification emails from the default list</a:t>
            </a:r>
          </a:p>
        </p:txBody>
      </p:sp>
      <p:pic>
        <p:nvPicPr>
          <p:cNvPr id="12" name="Picture 11">
            <a:extLst>
              <a:ext uri="{FF2B5EF4-FFF2-40B4-BE49-F238E27FC236}">
                <a16:creationId xmlns:a16="http://schemas.microsoft.com/office/drawing/2014/main" id="{78FB24B2-8746-40ED-9022-CBC1DD5FFD29}"/>
              </a:ext>
            </a:extLst>
          </p:cNvPr>
          <p:cNvPicPr>
            <a:picLocks noChangeAspect="1"/>
          </p:cNvPicPr>
          <p:nvPr/>
        </p:nvPicPr>
        <p:blipFill>
          <a:blip r:embed="rId4"/>
          <a:stretch>
            <a:fillRect/>
          </a:stretch>
        </p:blipFill>
        <p:spPr>
          <a:xfrm>
            <a:off x="2610217" y="3080367"/>
            <a:ext cx="4877255" cy="3469213"/>
          </a:xfrm>
          <a:prstGeom prst="rect">
            <a:avLst/>
          </a:prstGeom>
          <a:ln>
            <a:solidFill>
              <a:schemeClr val="accent1"/>
            </a:solidFill>
          </a:ln>
        </p:spPr>
      </p:pic>
    </p:spTree>
    <p:extLst>
      <p:ext uri="{BB962C8B-B14F-4D97-AF65-F5344CB8AC3E}">
        <p14:creationId xmlns:p14="http://schemas.microsoft.com/office/powerpoint/2010/main" val="29399390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sz="3000">
                <a:latin typeface="Lato"/>
                <a:ea typeface="Lato"/>
                <a:cs typeface="Lato"/>
              </a:rPr>
              <a:t>Version 4.40</a:t>
            </a:r>
            <a:endParaRPr lang="en-US" dirty="0"/>
          </a:p>
        </p:txBody>
      </p:sp>
      <p:sp>
        <p:nvSpPr>
          <p:cNvPr id="4" name="Subtitle 3"/>
          <p:cNvSpPr>
            <a:spLocks noGrp="1"/>
          </p:cNvSpPr>
          <p:nvPr>
            <p:ph idx="1"/>
          </p:nvPr>
        </p:nvSpPr>
        <p:spPr>
          <a:xfrm>
            <a:off x="963225" y="1333504"/>
            <a:ext cx="2453744" cy="919036"/>
          </a:xfrm>
        </p:spPr>
        <p:txBody>
          <a:bodyPr vert="horz" lIns="91440" tIns="45720" rIns="91440" bIns="45720" rtlCol="0" anchor="t">
            <a:normAutofit/>
          </a:bodyPr>
          <a:lstStyle/>
          <a:p>
            <a:pPr algn="l"/>
            <a:r>
              <a:rPr lang="en-US" dirty="0">
                <a:latin typeface="Lato"/>
                <a:ea typeface="Lato"/>
                <a:cs typeface="Lato"/>
              </a:rPr>
              <a:t>CMS Online</a:t>
            </a:r>
          </a:p>
          <a:p>
            <a:r>
              <a:rPr lang="en-US">
                <a:latin typeface="Lato"/>
                <a:ea typeface="Lato"/>
                <a:cs typeface="Lato"/>
              </a:rPr>
              <a:t>March 2026</a:t>
            </a:r>
            <a:endParaRPr lang="en-US" dirty="0"/>
          </a:p>
        </p:txBody>
      </p:sp>
      <p:sp>
        <p:nvSpPr>
          <p:cNvPr id="8" name="Text Placeholder 7">
            <a:extLst>
              <a:ext uri="{FF2B5EF4-FFF2-40B4-BE49-F238E27FC236}">
                <a16:creationId xmlns:a16="http://schemas.microsoft.com/office/drawing/2014/main" id="{4631A591-125E-E4B4-3AE3-7D869B6DFE58}"/>
              </a:ext>
            </a:extLst>
          </p:cNvPr>
          <p:cNvSpPr>
            <a:spLocks noGrp="1"/>
          </p:cNvSpPr>
          <p:nvPr>
            <p:ph type="body" sz="quarter" idx="47"/>
          </p:nvPr>
        </p:nvSpPr>
        <p:spPr/>
        <p:txBody>
          <a:bodyPr/>
          <a:lstStyle/>
          <a:p>
            <a:endParaRPr lang="en-US"/>
          </a:p>
        </p:txBody>
      </p:sp>
      <p:sp>
        <p:nvSpPr>
          <p:cNvPr id="5" name="TextBox 4"/>
          <p:cNvSpPr txBox="1"/>
          <p:nvPr/>
        </p:nvSpPr>
        <p:spPr bwMode="auto">
          <a:xfrm>
            <a:off x="3284620" y="6177554"/>
            <a:ext cx="6392567" cy="289884"/>
          </a:xfrm>
          <a:prstGeom prst="rect">
            <a:avLst/>
          </a:prstGeom>
          <a:noFill/>
          <a:ln w="9525">
            <a:noFill/>
            <a:miter lim="800000"/>
            <a:headEnd/>
            <a:tailEnd/>
          </a:ln>
        </p:spPr>
        <p:txBody>
          <a:bodyPr vert="horz" wrap="square" lIns="104201" tIns="52100" rIns="104201" bIns="52100" numCol="1" rtlCol="0" anchor="ctr" anchorCtr="0" compatLnSpc="1">
            <a:prstTxWarp prst="textNoShape">
              <a:avLst/>
            </a:prstTxWarp>
            <a:spAutoFit/>
          </a:bodyPr>
          <a:lstStyle/>
          <a:p>
            <a:r>
              <a:rPr lang="en-US" sz="1200" b="0" i="1" kern="0">
                <a:solidFill>
                  <a:schemeClr val="tx1">
                    <a:lumMod val="50000"/>
                    <a:lumOff val="50000"/>
                  </a:schemeClr>
                </a:solidFill>
                <a:latin typeface="Arial"/>
                <a:cs typeface="Arial"/>
              </a:rPr>
              <a:t>© Copyright 2026 International Human Resources Development Corporation</a:t>
            </a:r>
          </a:p>
        </p:txBody>
      </p:sp>
      <p:pic>
        <p:nvPicPr>
          <p:cNvPr id="3" name="Picture 2">
            <a:extLst>
              <a:ext uri="{FF2B5EF4-FFF2-40B4-BE49-F238E27FC236}">
                <a16:creationId xmlns:a16="http://schemas.microsoft.com/office/drawing/2014/main" id="{782049C6-164B-2016-251F-52C9B0CD1FDF}"/>
              </a:ext>
            </a:extLst>
          </p:cNvPr>
          <p:cNvPicPr>
            <a:picLocks noChangeAspect="1"/>
          </p:cNvPicPr>
          <p:nvPr/>
        </p:nvPicPr>
        <p:blipFill>
          <a:blip r:embed="rId2"/>
          <a:stretch>
            <a:fillRect/>
          </a:stretch>
        </p:blipFill>
        <p:spPr>
          <a:xfrm>
            <a:off x="4183690" y="631336"/>
            <a:ext cx="5797798" cy="5151566"/>
          </a:xfrm>
          <a:prstGeom prst="rect">
            <a:avLst/>
          </a:prstGeom>
        </p:spPr>
      </p:pic>
    </p:spTree>
    <p:extLst>
      <p:ext uri="{BB962C8B-B14F-4D97-AF65-F5344CB8AC3E}">
        <p14:creationId xmlns:p14="http://schemas.microsoft.com/office/powerpoint/2010/main" val="40147570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0095" y="580644"/>
            <a:ext cx="10151247" cy="457200"/>
          </a:xfrm>
        </p:spPr>
        <p:txBody>
          <a:bodyPr anchor="ctr">
            <a:normAutofit/>
          </a:bodyPr>
          <a:lstStyle/>
          <a:p>
            <a:r>
              <a:rPr lang="en-US" sz="2600"/>
              <a:t>Dashboard</a:t>
            </a:r>
          </a:p>
        </p:txBody>
      </p:sp>
      <p:pic>
        <p:nvPicPr>
          <p:cNvPr id="7" name="Picture Placeholder 6" descr="A screenshot of a computer&#10;&#10;AI-generated content may be incorrect.">
            <a:extLst>
              <a:ext uri="{FF2B5EF4-FFF2-40B4-BE49-F238E27FC236}">
                <a16:creationId xmlns:a16="http://schemas.microsoft.com/office/drawing/2014/main" id="{9A30DA8B-19BD-F7D7-5D9F-906900BA0081}"/>
              </a:ext>
            </a:extLst>
          </p:cNvPr>
          <p:cNvPicPr>
            <a:picLocks noGrp="1" noChangeAspect="1"/>
          </p:cNvPicPr>
          <p:nvPr>
            <p:ph idx="1"/>
          </p:nvPr>
        </p:nvPicPr>
        <p:blipFill>
          <a:blip r:embed="rId3"/>
          <a:stretch/>
        </p:blipFill>
        <p:spPr>
          <a:xfrm>
            <a:off x="1208086" y="1333503"/>
            <a:ext cx="4431768" cy="4843463"/>
          </a:xfrm>
          <a:noFill/>
          <a:ln>
            <a:solidFill>
              <a:srgbClr val="4472C4"/>
            </a:solidFill>
          </a:ln>
        </p:spPr>
      </p:pic>
      <p:sp>
        <p:nvSpPr>
          <p:cNvPr id="4" name="Content Placeholder 3"/>
          <p:cNvSpPr>
            <a:spLocks noGrp="1"/>
          </p:cNvSpPr>
          <p:nvPr>
            <p:ph idx="10"/>
          </p:nvPr>
        </p:nvSpPr>
        <p:spPr>
          <a:xfrm>
            <a:off x="6262000" y="1333502"/>
            <a:ext cx="4904232" cy="4843463"/>
          </a:xfrm>
        </p:spPr>
        <p:txBody>
          <a:bodyPr>
            <a:normAutofit/>
          </a:bodyPr>
          <a:lstStyle/>
          <a:p>
            <a:pPr marL="0" indent="0">
              <a:buNone/>
            </a:pPr>
            <a:r>
              <a:rPr lang="en-US" b="1"/>
              <a:t>The single launch point for CMS Online!</a:t>
            </a:r>
            <a:br>
              <a:rPr lang="en-US" b="1"/>
            </a:br>
            <a:r>
              <a:rPr lang="en-US" b="1"/>
              <a:t> </a:t>
            </a:r>
          </a:p>
          <a:p>
            <a:pPr marL="431383" lvl="1">
              <a:buSzPct val="125000"/>
              <a:buBlip>
                <a:blip r:embed="rId4"/>
              </a:buBlip>
            </a:pPr>
            <a:r>
              <a:rPr lang="en-US" sz="2000"/>
              <a:t>Competency Assessment &amp; Gap Analysis</a:t>
            </a:r>
          </a:p>
          <a:p>
            <a:pPr marL="431383" lvl="1">
              <a:buSzPct val="125000"/>
              <a:buBlip>
                <a:blip r:embed="rId4"/>
              </a:buBlip>
            </a:pPr>
            <a:r>
              <a:rPr lang="en-US" sz="2000"/>
              <a:t>Training Resources &amp; Development</a:t>
            </a:r>
          </a:p>
          <a:p>
            <a:pPr marL="431383" lvl="1">
              <a:buSzPct val="125000"/>
              <a:buBlip>
                <a:blip r:embed="rId4"/>
              </a:buBlip>
            </a:pPr>
            <a:r>
              <a:rPr lang="en-US" sz="2000"/>
              <a:t>Curriculum Training Pathways</a:t>
            </a:r>
          </a:p>
          <a:p>
            <a:pPr marL="431383" lvl="1">
              <a:buSzPct val="125000"/>
              <a:buBlip>
                <a:blip r:embed="rId4"/>
              </a:buBlip>
            </a:pPr>
            <a:r>
              <a:rPr lang="en-US" sz="2000"/>
              <a:t>Management and Individual Reports</a:t>
            </a:r>
          </a:p>
          <a:p>
            <a:pPr marL="431383" lvl="1">
              <a:buSzPct val="125000"/>
              <a:buBlip>
                <a:blip r:embed="rId4"/>
              </a:buBlip>
            </a:pPr>
            <a:r>
              <a:rPr lang="en-US" sz="2000"/>
              <a:t>Competency Content of 4,000+ Topics</a:t>
            </a:r>
          </a:p>
        </p:txBody>
      </p:sp>
      <p:sp>
        <p:nvSpPr>
          <p:cNvPr id="14" name="Text Placeholder 4">
            <a:extLst>
              <a:ext uri="{FF2B5EF4-FFF2-40B4-BE49-F238E27FC236}">
                <a16:creationId xmlns:a16="http://schemas.microsoft.com/office/drawing/2014/main" id="{2ED23ACA-8B66-AFCA-9BFB-4689BEAA63F0}"/>
              </a:ext>
            </a:extLst>
          </p:cNvPr>
          <p:cNvSpPr>
            <a:spLocks noGrp="1"/>
          </p:cNvSpPr>
          <p:nvPr>
            <p:ph type="body" sz="quarter" idx="48"/>
          </p:nvPr>
        </p:nvSpPr>
        <p:spPr>
          <a:xfrm>
            <a:off x="1014985" y="1102647"/>
            <a:ext cx="916557" cy="45493"/>
          </a:xfrm>
        </p:spPr>
        <p:txBody>
          <a:bodyPr/>
          <a:lstStyle/>
          <a:p>
            <a:endParaRPr lang="en-US"/>
          </a:p>
        </p:txBody>
      </p:sp>
    </p:spTree>
    <p:extLst>
      <p:ext uri="{BB962C8B-B14F-4D97-AF65-F5344CB8AC3E}">
        <p14:creationId xmlns:p14="http://schemas.microsoft.com/office/powerpoint/2010/main" val="11035209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183476" y="355164"/>
            <a:ext cx="6643022" cy="2744495"/>
          </a:xfrm>
          <a:prstGeom prst="rect">
            <a:avLst/>
          </a:prstGeom>
          <a:ln>
            <a:solidFill>
              <a:schemeClr val="accent1"/>
            </a:solidFill>
          </a:ln>
        </p:spPr>
      </p:pic>
      <p:pic>
        <p:nvPicPr>
          <p:cNvPr id="5" name="Picture 4">
            <a:extLst>
              <a:ext uri="{FF2B5EF4-FFF2-40B4-BE49-F238E27FC236}">
                <a16:creationId xmlns:a16="http://schemas.microsoft.com/office/drawing/2014/main" id="{C88842B4-5C03-44C0-AA0D-5B2F2DB1CCC6}"/>
              </a:ext>
            </a:extLst>
          </p:cNvPr>
          <p:cNvPicPr>
            <a:picLocks noChangeAspect="1"/>
          </p:cNvPicPr>
          <p:nvPr/>
        </p:nvPicPr>
        <p:blipFill>
          <a:blip r:embed="rId4"/>
          <a:stretch>
            <a:fillRect/>
          </a:stretch>
        </p:blipFill>
        <p:spPr>
          <a:xfrm>
            <a:off x="5416276" y="2653907"/>
            <a:ext cx="6643022" cy="3237493"/>
          </a:xfrm>
          <a:prstGeom prst="rect">
            <a:avLst/>
          </a:prstGeom>
          <a:ln>
            <a:solidFill>
              <a:schemeClr val="accent1"/>
            </a:solidFill>
          </a:ln>
        </p:spPr>
      </p:pic>
      <p:sp>
        <p:nvSpPr>
          <p:cNvPr id="2" name="Title 1"/>
          <p:cNvSpPr>
            <a:spLocks noGrp="1"/>
          </p:cNvSpPr>
          <p:nvPr>
            <p:ph type="title"/>
          </p:nvPr>
        </p:nvSpPr>
        <p:spPr/>
        <p:txBody>
          <a:bodyPr>
            <a:normAutofit fontScale="90000"/>
          </a:bodyPr>
          <a:lstStyle/>
          <a:p>
            <a:r>
              <a:rPr lang="en-US" sz="3048"/>
              <a:t>Assess - My Assessment </a:t>
            </a:r>
          </a:p>
        </p:txBody>
      </p:sp>
      <p:sp>
        <p:nvSpPr>
          <p:cNvPr id="4" name="Content Placeholder 3"/>
          <p:cNvSpPr>
            <a:spLocks noGrp="1"/>
          </p:cNvSpPr>
          <p:nvPr>
            <p:ph idx="1"/>
          </p:nvPr>
        </p:nvSpPr>
        <p:spPr>
          <a:xfrm>
            <a:off x="675861" y="1333503"/>
            <a:ext cx="4373217" cy="4843463"/>
          </a:xfrm>
        </p:spPr>
        <p:txBody>
          <a:bodyPr/>
          <a:lstStyle/>
          <a:p>
            <a:pPr marL="0" indent="0">
              <a:buNone/>
            </a:pPr>
            <a:r>
              <a:rPr lang="en-US" sz="1400">
                <a:solidFill>
                  <a:schemeClr val="tx1">
                    <a:lumMod val="65000"/>
                    <a:lumOff val="35000"/>
                  </a:schemeClr>
                </a:solidFill>
              </a:rPr>
              <a:t>Employee performs a self-assessment against each competency unit within each competency role assigned to their job title. They indicate their level of proficiency and can upload work products as evidence to help support their current level</a:t>
            </a:r>
          </a:p>
          <a:p>
            <a:endParaRPr lang="en-US" sz="1524"/>
          </a:p>
        </p:txBody>
      </p:sp>
      <p:sp>
        <p:nvSpPr>
          <p:cNvPr id="10" name="Content Placeholder 9"/>
          <p:cNvSpPr>
            <a:spLocks noGrp="1"/>
          </p:cNvSpPr>
          <p:nvPr>
            <p:ph idx="10"/>
          </p:nvPr>
        </p:nvSpPr>
        <p:spPr>
          <a:xfrm>
            <a:off x="675861" y="2897796"/>
            <a:ext cx="3791053" cy="2340461"/>
          </a:xfrm>
        </p:spPr>
        <p:txBody>
          <a:bodyPr vert="horz" lIns="91440" tIns="45720" rIns="91440" bIns="45720" rtlCol="0" anchor="t">
            <a:normAutofit/>
          </a:bodyPr>
          <a:lstStyle/>
          <a:p>
            <a:pPr marL="0" indent="0">
              <a:buNone/>
            </a:pPr>
            <a:r>
              <a:rPr lang="en-US" sz="1800" b="1" dirty="0">
                <a:latin typeface="Calibri"/>
                <a:ea typeface="Lato"/>
                <a:cs typeface="Calibri"/>
              </a:rPr>
              <a:t>Key Functions:</a:t>
            </a:r>
          </a:p>
          <a:p>
            <a:pPr marL="503555" indent="-362585" fontAlgn="base">
              <a:spcBef>
                <a:spcPct val="0"/>
              </a:spcBef>
              <a:spcAft>
                <a:spcPct val="0"/>
              </a:spcAft>
              <a:buFont typeface="Wingdings" panose="05000000000000000000" pitchFamily="2" charset="2"/>
              <a:buChar char="Ø"/>
            </a:pPr>
            <a:r>
              <a:rPr lang="en-US" sz="1600" dirty="0">
                <a:latin typeface="+mn-lt"/>
                <a:ea typeface="+mn-ea"/>
                <a:cs typeface="Arial"/>
              </a:rPr>
              <a:t>Assessment details </a:t>
            </a:r>
            <a:endParaRPr lang="en-US" sz="1600" dirty="0">
              <a:latin typeface="+mn-lt"/>
              <a:ea typeface="Calibri"/>
              <a:cs typeface="Arial"/>
            </a:endParaRPr>
          </a:p>
          <a:p>
            <a:pPr marL="503555" indent="-362585" fontAlgn="base">
              <a:spcBef>
                <a:spcPct val="0"/>
              </a:spcBef>
              <a:spcAft>
                <a:spcPct val="0"/>
              </a:spcAft>
              <a:buFont typeface="Wingdings" panose="05000000000000000000" pitchFamily="2" charset="2"/>
              <a:buChar char="Ø"/>
            </a:pPr>
            <a:r>
              <a:rPr lang="en-US" sz="1600" dirty="0">
                <a:latin typeface="+mn-lt"/>
                <a:ea typeface="+mn-ea"/>
                <a:cs typeface="Arial"/>
              </a:rPr>
              <a:t>Toggle between competency roles</a:t>
            </a:r>
            <a:endParaRPr lang="en-US" sz="1600" dirty="0">
              <a:latin typeface="+mn-lt"/>
              <a:ea typeface="Calibri"/>
              <a:cs typeface="Arial"/>
            </a:endParaRPr>
          </a:p>
          <a:p>
            <a:pPr marL="503555" indent="-362585" fontAlgn="base">
              <a:spcBef>
                <a:spcPct val="0"/>
              </a:spcBef>
              <a:spcAft>
                <a:spcPct val="0"/>
              </a:spcAft>
              <a:buFont typeface="Wingdings" panose="05000000000000000000" pitchFamily="2" charset="2"/>
              <a:buChar char="Ø"/>
            </a:pPr>
            <a:r>
              <a:rPr lang="en-US" sz="1600" dirty="0">
                <a:latin typeface="+mn-lt"/>
                <a:ea typeface="+mn-ea"/>
                <a:cs typeface="Arial"/>
              </a:rPr>
              <a:t>Assess one competency unit at a time</a:t>
            </a:r>
            <a:endParaRPr lang="en-US" sz="1600" dirty="0">
              <a:latin typeface="+mn-lt"/>
              <a:ea typeface="Calibri"/>
              <a:cs typeface="Arial"/>
            </a:endParaRPr>
          </a:p>
          <a:p>
            <a:pPr marL="503555" indent="-362585" fontAlgn="base">
              <a:spcBef>
                <a:spcPct val="0"/>
              </a:spcBef>
              <a:spcAft>
                <a:spcPct val="0"/>
              </a:spcAft>
              <a:buFont typeface="Wingdings" panose="05000000000000000000" pitchFamily="2" charset="2"/>
              <a:buChar char="Ø"/>
            </a:pPr>
            <a:r>
              <a:rPr lang="en-US" sz="1600" dirty="0">
                <a:latin typeface="+mn-lt"/>
                <a:ea typeface="+mn-ea"/>
                <a:cs typeface="Arial"/>
              </a:rPr>
              <a:t>Multi-level skill statements</a:t>
            </a:r>
            <a:endParaRPr lang="en-US" sz="1600" dirty="0">
              <a:latin typeface="+mn-lt"/>
              <a:ea typeface="Calibri"/>
              <a:cs typeface="Arial"/>
            </a:endParaRPr>
          </a:p>
          <a:p>
            <a:pPr marL="503555" indent="-362585">
              <a:spcBef>
                <a:spcPct val="0"/>
              </a:spcBef>
              <a:spcAft>
                <a:spcPct val="0"/>
              </a:spcAft>
              <a:buFont typeface="Wingdings" panose="05000000000000000000" pitchFamily="2" charset="2"/>
              <a:buChar char="Ø"/>
            </a:pPr>
            <a:r>
              <a:rPr lang="en-US" sz="1600" dirty="0">
                <a:latin typeface="+mn-lt"/>
                <a:ea typeface="Calibri"/>
                <a:cs typeface="Arial"/>
              </a:rPr>
              <a:t>View all matched learning resources</a:t>
            </a:r>
            <a:endParaRPr lang="en-US" sz="1600" dirty="0">
              <a:latin typeface="+mn-lt"/>
              <a:ea typeface="+mn-ea"/>
              <a:cs typeface="Arial"/>
            </a:endParaRPr>
          </a:p>
          <a:p>
            <a:pPr marL="503555" indent="-362585" fontAlgn="base">
              <a:spcBef>
                <a:spcPct val="0"/>
              </a:spcBef>
              <a:spcAft>
                <a:spcPct val="0"/>
              </a:spcAft>
              <a:buFont typeface="Wingdings" panose="05000000000000000000" pitchFamily="2" charset="2"/>
              <a:buChar char="Ø"/>
            </a:pPr>
            <a:r>
              <a:rPr lang="en-US" sz="1600" dirty="0">
                <a:latin typeface="+mn-lt"/>
                <a:ea typeface="+mn-ea"/>
                <a:cs typeface="Arial"/>
              </a:rPr>
              <a:t>Comments &amp; evidence</a:t>
            </a:r>
            <a:endParaRPr lang="en-US" sz="1600" dirty="0">
              <a:latin typeface="+mn-lt"/>
              <a:ea typeface="Calibri" panose="020F0502020204030204"/>
              <a:cs typeface="Arial"/>
            </a:endParaRPr>
          </a:p>
          <a:p>
            <a:pPr marL="503555" indent="-362585" fontAlgn="base">
              <a:spcBef>
                <a:spcPct val="0"/>
              </a:spcBef>
              <a:spcAft>
                <a:spcPct val="0"/>
              </a:spcAft>
              <a:buFont typeface="Wingdings" panose="05000000000000000000" pitchFamily="2" charset="2"/>
              <a:buChar char="Ø"/>
            </a:pPr>
            <a:r>
              <a:rPr lang="en-US" sz="1600" dirty="0">
                <a:latin typeface="+mn-lt"/>
                <a:ea typeface="+mn-ea"/>
                <a:cs typeface="Arial"/>
              </a:rPr>
              <a:t>Optimized for tablet and smartphone</a:t>
            </a:r>
            <a:endParaRPr lang="en-US" sz="1600" dirty="0">
              <a:latin typeface="+mn-lt"/>
              <a:ea typeface="Calibri" panose="020F0502020204030204"/>
              <a:cs typeface="Arial"/>
            </a:endParaRPr>
          </a:p>
          <a:p>
            <a:pPr marL="503555" indent="-362585" fontAlgn="base">
              <a:spcBef>
                <a:spcPct val="0"/>
              </a:spcBef>
              <a:spcAft>
                <a:spcPct val="0"/>
              </a:spcAft>
              <a:buFont typeface="Wingdings" panose="05000000000000000000" pitchFamily="2" charset="2"/>
              <a:buChar char="Ø"/>
            </a:pPr>
            <a:r>
              <a:rPr lang="en-US" sz="1600" dirty="0">
                <a:latin typeface="+mn-lt"/>
                <a:ea typeface="+mn-ea"/>
                <a:cs typeface="Arial"/>
              </a:rPr>
              <a:t>Provide assessment process feedback</a:t>
            </a:r>
            <a:endParaRPr lang="en-US" sz="1600" dirty="0">
              <a:latin typeface="+mn-lt"/>
              <a:ea typeface="Calibri" panose="020F0502020204030204"/>
              <a:cs typeface="Arial"/>
            </a:endParaRPr>
          </a:p>
        </p:txBody>
      </p:sp>
      <p:sp>
        <p:nvSpPr>
          <p:cNvPr id="6" name="Text Placeholder 5">
            <a:extLst>
              <a:ext uri="{FF2B5EF4-FFF2-40B4-BE49-F238E27FC236}">
                <a16:creationId xmlns:a16="http://schemas.microsoft.com/office/drawing/2014/main" id="{8C4C3C09-67FF-E829-14F6-4D0922FEC532}"/>
              </a:ext>
            </a:extLst>
          </p:cNvPr>
          <p:cNvSpPr>
            <a:spLocks noGrp="1"/>
          </p:cNvSpPr>
          <p:nvPr>
            <p:ph type="body" sz="quarter" idx="48"/>
          </p:nvPr>
        </p:nvSpPr>
        <p:spPr/>
        <p:txBody>
          <a:bodyPr/>
          <a:lstStyle/>
          <a:p>
            <a:endParaRPr lang="en-US"/>
          </a:p>
        </p:txBody>
      </p:sp>
      <p:pic>
        <p:nvPicPr>
          <p:cNvPr id="8" name="Picture 7">
            <a:extLst>
              <a:ext uri="{FF2B5EF4-FFF2-40B4-BE49-F238E27FC236}">
                <a16:creationId xmlns:a16="http://schemas.microsoft.com/office/drawing/2014/main" id="{07E48DD2-161C-26E4-FBA8-86B43169B305}"/>
              </a:ext>
            </a:extLst>
          </p:cNvPr>
          <p:cNvPicPr>
            <a:picLocks noChangeAspect="1"/>
          </p:cNvPicPr>
          <p:nvPr/>
        </p:nvPicPr>
        <p:blipFill>
          <a:blip r:embed="rId5"/>
          <a:stretch>
            <a:fillRect/>
          </a:stretch>
        </p:blipFill>
        <p:spPr>
          <a:xfrm>
            <a:off x="8730295" y="2917640"/>
            <a:ext cx="1661119" cy="3596164"/>
          </a:xfrm>
          <a:prstGeom prst="rect">
            <a:avLst/>
          </a:prstGeom>
          <a:ln>
            <a:solidFill>
              <a:schemeClr val="accent1"/>
            </a:solidFill>
          </a:ln>
        </p:spPr>
      </p:pic>
    </p:spTree>
    <p:extLst>
      <p:ext uri="{BB962C8B-B14F-4D97-AF65-F5344CB8AC3E}">
        <p14:creationId xmlns:p14="http://schemas.microsoft.com/office/powerpoint/2010/main" val="8781153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678385" y="686465"/>
            <a:ext cx="5003751" cy="3887168"/>
          </a:xfrm>
          <a:prstGeom prst="rect">
            <a:avLst/>
          </a:prstGeom>
        </p:spPr>
      </p:pic>
      <p:sp>
        <p:nvSpPr>
          <p:cNvPr id="2" name="Title 1"/>
          <p:cNvSpPr>
            <a:spLocks noGrp="1"/>
          </p:cNvSpPr>
          <p:nvPr>
            <p:ph type="title"/>
          </p:nvPr>
        </p:nvSpPr>
        <p:spPr/>
        <p:txBody>
          <a:bodyPr>
            <a:normAutofit fontScale="90000"/>
          </a:bodyPr>
          <a:lstStyle/>
          <a:p>
            <a:r>
              <a:rPr lang="en-US" sz="3048"/>
              <a:t>Assess - My Employees’ Assessment</a:t>
            </a:r>
          </a:p>
        </p:txBody>
      </p:sp>
      <p:sp>
        <p:nvSpPr>
          <p:cNvPr id="4" name="Content Placeholder 3"/>
          <p:cNvSpPr>
            <a:spLocks noGrp="1"/>
          </p:cNvSpPr>
          <p:nvPr>
            <p:ph idx="1"/>
          </p:nvPr>
        </p:nvSpPr>
        <p:spPr>
          <a:xfrm>
            <a:off x="963224" y="1333504"/>
            <a:ext cx="4743612" cy="1556654"/>
          </a:xfrm>
        </p:spPr>
        <p:txBody>
          <a:bodyPr>
            <a:normAutofit/>
          </a:bodyPr>
          <a:lstStyle/>
          <a:p>
            <a:pPr marL="0" indent="0">
              <a:buNone/>
            </a:pPr>
            <a:r>
              <a:rPr lang="en-US" sz="1400">
                <a:solidFill>
                  <a:schemeClr val="tx1">
                    <a:lumMod val="65000"/>
                    <a:lumOff val="35000"/>
                  </a:schemeClr>
                </a:solidFill>
              </a:rPr>
              <a:t>Supervisors can assess their employees against assigned job competency roles. CMS Online provides an intuitive set of screens to launch the assessments and complete the process</a:t>
            </a:r>
          </a:p>
        </p:txBody>
      </p:sp>
      <p:sp>
        <p:nvSpPr>
          <p:cNvPr id="10" name="Content Placeholder 9"/>
          <p:cNvSpPr>
            <a:spLocks noGrp="1"/>
          </p:cNvSpPr>
          <p:nvPr>
            <p:ph type="body" sz="quarter" idx="47"/>
          </p:nvPr>
        </p:nvSpPr>
        <p:spPr/>
        <p:txBody>
          <a:bodyPr/>
          <a:lstStyle/>
          <a:p>
            <a:pPr marL="0" indent="0">
              <a:buNone/>
            </a:pPr>
            <a:r>
              <a:rPr lang="en-US" sz="1600" b="1">
                <a:latin typeface="+mj-lt"/>
                <a:cs typeface="Calibri" panose="020F0502020204030204" pitchFamily="34" charset="0"/>
              </a:rPr>
              <a:t>Key Functions:</a:t>
            </a:r>
          </a:p>
          <a:p>
            <a:pPr marL="503952" indent="-362845">
              <a:buFont typeface="Wingdings" panose="05000000000000000000" pitchFamily="2" charset="2"/>
              <a:buChar char="Ø"/>
            </a:pPr>
            <a:r>
              <a:rPr lang="en-US" sz="1600">
                <a:latin typeface="+mj-lt"/>
                <a:cs typeface="Arial" panose="020B0604020202020204" pitchFamily="34" charset="0"/>
              </a:rPr>
              <a:t>Employee and Supervisor Assessment Status</a:t>
            </a:r>
          </a:p>
          <a:p>
            <a:pPr marL="503952" indent="-362845">
              <a:buFont typeface="Wingdings" panose="05000000000000000000" pitchFamily="2" charset="2"/>
              <a:buChar char="Ø"/>
            </a:pPr>
            <a:r>
              <a:rPr lang="en-US" sz="1600">
                <a:latin typeface="+mj-lt"/>
                <a:cs typeface="Arial" panose="020B0604020202020204" pitchFamily="34" charset="0"/>
              </a:rPr>
              <a:t>Launch Employee Assessment from Supervisor landing page</a:t>
            </a:r>
          </a:p>
          <a:p>
            <a:pPr marL="503952" indent="-362845">
              <a:buFont typeface="Wingdings" panose="05000000000000000000" pitchFamily="2" charset="2"/>
              <a:buChar char="Ø"/>
            </a:pPr>
            <a:r>
              <a:rPr lang="en-US" sz="1600">
                <a:latin typeface="+mj-lt"/>
                <a:cs typeface="Arial" panose="020B0604020202020204" pitchFamily="34" charset="0"/>
              </a:rPr>
              <a:t>Toggle between Competency Roles assigned to employee job title</a:t>
            </a:r>
          </a:p>
          <a:p>
            <a:pPr marL="503952" indent="-362845">
              <a:buFont typeface="Wingdings" panose="05000000000000000000" pitchFamily="2" charset="2"/>
              <a:buChar char="Ø"/>
            </a:pPr>
            <a:r>
              <a:rPr lang="en-US" sz="1600">
                <a:latin typeface="+mj-lt"/>
                <a:cs typeface="Arial" panose="020B0604020202020204" pitchFamily="34" charset="0"/>
              </a:rPr>
              <a:t>View any comments and evidence submitted by the employee</a:t>
            </a:r>
          </a:p>
          <a:p>
            <a:pPr marL="503952" indent="-362845">
              <a:buFont typeface="Wingdings" panose="05000000000000000000" pitchFamily="2" charset="2"/>
              <a:buChar char="Ø"/>
            </a:pPr>
            <a:r>
              <a:rPr lang="en-US" sz="1600">
                <a:latin typeface="+mj-lt"/>
              </a:rPr>
              <a:t>Option to perform a blind employee assessment</a:t>
            </a:r>
          </a:p>
          <a:p>
            <a:pPr marL="503952" indent="-362845">
              <a:buFont typeface="Wingdings" panose="05000000000000000000" pitchFamily="2" charset="2"/>
              <a:buChar char="Ø"/>
            </a:pPr>
            <a:r>
              <a:rPr lang="en-US" sz="1600">
                <a:latin typeface="+mj-lt"/>
              </a:rPr>
              <a:t>Option to assign assessment to be completed by a Secondary Supervisor</a:t>
            </a:r>
          </a:p>
          <a:p>
            <a:pPr>
              <a:buFont typeface="Wingdings" panose="05000000000000000000" pitchFamily="2" charset="2"/>
              <a:buChar char="§"/>
            </a:pPr>
            <a:endParaRPr lang="en-US" sz="2286">
              <a:latin typeface="+mj-lt"/>
              <a:cs typeface="Arial" panose="020B0604020202020204" pitchFamily="34" charset="0"/>
            </a:endParaRPr>
          </a:p>
          <a:p>
            <a:endParaRPr lang="en-US" sz="2286">
              <a:latin typeface="+mj-lt"/>
              <a:cs typeface="Arial" panose="020B0604020202020204" pitchFamily="34" charset="0"/>
            </a:endParaRPr>
          </a:p>
        </p:txBody>
      </p:sp>
      <p:pic>
        <p:nvPicPr>
          <p:cNvPr id="3" name="Picture 2"/>
          <p:cNvPicPr>
            <a:picLocks noChangeAspect="1"/>
          </p:cNvPicPr>
          <p:nvPr/>
        </p:nvPicPr>
        <p:blipFill>
          <a:blip r:embed="rId4"/>
          <a:stretch>
            <a:fillRect/>
          </a:stretch>
        </p:blipFill>
        <p:spPr>
          <a:xfrm>
            <a:off x="5798981" y="3170788"/>
            <a:ext cx="5549216" cy="3102675"/>
          </a:xfrm>
          <a:prstGeom prst="rect">
            <a:avLst/>
          </a:prstGeom>
        </p:spPr>
      </p:pic>
      <p:sp>
        <p:nvSpPr>
          <p:cNvPr id="9" name="TextBox 8">
            <a:extLst>
              <a:ext uri="{FF2B5EF4-FFF2-40B4-BE49-F238E27FC236}">
                <a16:creationId xmlns:a16="http://schemas.microsoft.com/office/drawing/2014/main" id="{97323631-349F-8916-C613-AE7BDF488E8F}"/>
              </a:ext>
            </a:extLst>
          </p:cNvPr>
          <p:cNvSpPr txBox="1"/>
          <p:nvPr/>
        </p:nvSpPr>
        <p:spPr>
          <a:xfrm>
            <a:off x="1138837" y="-16108712"/>
            <a:ext cx="6097656" cy="2062103"/>
          </a:xfrm>
          <a:prstGeom prst="rect">
            <a:avLst/>
          </a:prstGeom>
          <a:noFill/>
        </p:spPr>
        <p:txBody>
          <a:bodyPr wrap="square">
            <a:spAutoFit/>
          </a:bodyPr>
          <a:lstStyle/>
          <a:p>
            <a:pPr marL="0" indent="0">
              <a:buNone/>
            </a:pPr>
            <a:r>
              <a:rPr lang="en-US" sz="1600" b="1">
                <a:latin typeface="+mj-lt"/>
                <a:cs typeface="Calibri" panose="020F0502020204030204" pitchFamily="34" charset="0"/>
              </a:rPr>
              <a:t>Key Functions:</a:t>
            </a:r>
          </a:p>
          <a:p>
            <a:pPr marL="503952" indent="-362845">
              <a:buFont typeface="Wingdings" panose="05000000000000000000" pitchFamily="2" charset="2"/>
              <a:buChar char="Ø"/>
            </a:pPr>
            <a:r>
              <a:rPr lang="en-US" sz="1600">
                <a:latin typeface="+mj-lt"/>
                <a:cs typeface="Arial" panose="020B0604020202020204" pitchFamily="34" charset="0"/>
              </a:rPr>
              <a:t>Employee and Supervisor Assessment Status</a:t>
            </a:r>
          </a:p>
          <a:p>
            <a:pPr marL="503952" indent="-362845">
              <a:buFont typeface="Wingdings" panose="05000000000000000000" pitchFamily="2" charset="2"/>
              <a:buChar char="Ø"/>
            </a:pPr>
            <a:r>
              <a:rPr lang="en-US" sz="1600">
                <a:latin typeface="+mj-lt"/>
                <a:cs typeface="Arial" panose="020B0604020202020204" pitchFamily="34" charset="0"/>
              </a:rPr>
              <a:t>Launch Employee Assessment from Supervisor landing page</a:t>
            </a:r>
          </a:p>
          <a:p>
            <a:pPr marL="503952" indent="-362845">
              <a:buFont typeface="Wingdings" panose="05000000000000000000" pitchFamily="2" charset="2"/>
              <a:buChar char="Ø"/>
            </a:pPr>
            <a:r>
              <a:rPr lang="en-US" sz="1600">
                <a:latin typeface="+mj-lt"/>
                <a:cs typeface="Arial" panose="020B0604020202020204" pitchFamily="34" charset="0"/>
              </a:rPr>
              <a:t>Toggle between Competency Roles assigned to employee job title</a:t>
            </a:r>
          </a:p>
          <a:p>
            <a:pPr marL="503952" indent="-362845">
              <a:buFont typeface="Wingdings" panose="05000000000000000000" pitchFamily="2" charset="2"/>
              <a:buChar char="Ø"/>
            </a:pPr>
            <a:r>
              <a:rPr lang="en-US" sz="1600">
                <a:latin typeface="+mj-lt"/>
                <a:cs typeface="Arial" panose="020B0604020202020204" pitchFamily="34" charset="0"/>
              </a:rPr>
              <a:t>View any comments and evidence submitted by the employee</a:t>
            </a:r>
          </a:p>
          <a:p>
            <a:pPr marL="503952" indent="-362845">
              <a:buFont typeface="Wingdings" panose="05000000000000000000" pitchFamily="2" charset="2"/>
              <a:buChar char="Ø"/>
            </a:pPr>
            <a:r>
              <a:rPr lang="en-US" sz="1600">
                <a:latin typeface="+mj-lt"/>
              </a:rPr>
              <a:t>Option to perform a blind employee assessment</a:t>
            </a:r>
          </a:p>
          <a:p>
            <a:pPr marL="503952" indent="-362845">
              <a:buFont typeface="Wingdings" panose="05000000000000000000" pitchFamily="2" charset="2"/>
              <a:buChar char="Ø"/>
            </a:pPr>
            <a:r>
              <a:rPr lang="en-US" sz="1600">
                <a:latin typeface="+mj-lt"/>
              </a:rPr>
              <a:t>Option to assign assessment to be completed by a Secondary Supervisor</a:t>
            </a:r>
          </a:p>
        </p:txBody>
      </p:sp>
      <p:sp>
        <p:nvSpPr>
          <p:cNvPr id="11" name="TextBox 10">
            <a:extLst>
              <a:ext uri="{FF2B5EF4-FFF2-40B4-BE49-F238E27FC236}">
                <a16:creationId xmlns:a16="http://schemas.microsoft.com/office/drawing/2014/main" id="{DD7C99FB-415C-771C-5C6E-736B86950C99}"/>
              </a:ext>
            </a:extLst>
          </p:cNvPr>
          <p:cNvSpPr txBox="1"/>
          <p:nvPr/>
        </p:nvSpPr>
        <p:spPr>
          <a:xfrm>
            <a:off x="1014985" y="2528515"/>
            <a:ext cx="4045484" cy="2997744"/>
          </a:xfrm>
          <a:prstGeom prst="rect">
            <a:avLst/>
          </a:prstGeom>
          <a:noFill/>
        </p:spPr>
        <p:txBody>
          <a:bodyPr wrap="square" rtlCol="0">
            <a:spAutoFit/>
          </a:bodyPr>
          <a:lstStyle/>
          <a:p>
            <a:pPr marL="0" indent="0">
              <a:buNone/>
            </a:pPr>
            <a:r>
              <a:rPr lang="en-US" sz="1600">
                <a:latin typeface="+mn-lt"/>
                <a:cs typeface="Calibri" panose="020F0502020204030204" pitchFamily="34" charset="0"/>
              </a:rPr>
              <a:t>Key Functions:</a:t>
            </a:r>
          </a:p>
          <a:p>
            <a:pPr marL="503952" indent="-362845" defTabSz="914370">
              <a:lnSpc>
                <a:spcPct val="90000"/>
              </a:lnSpc>
              <a:buFont typeface="Wingdings" panose="05000000000000000000" pitchFamily="2" charset="2"/>
              <a:buChar char="Ø"/>
            </a:pPr>
            <a:r>
              <a:rPr lang="en-US" b="0">
                <a:latin typeface="+mn-lt"/>
              </a:rPr>
              <a:t>Employee and Supervisor Assessment status displays</a:t>
            </a:r>
          </a:p>
          <a:p>
            <a:pPr marL="503952" indent="-362845" defTabSz="914370">
              <a:lnSpc>
                <a:spcPct val="90000"/>
              </a:lnSpc>
              <a:buFont typeface="Wingdings" panose="05000000000000000000" pitchFamily="2" charset="2"/>
              <a:buChar char="Ø"/>
            </a:pPr>
            <a:r>
              <a:rPr lang="en-US" b="0">
                <a:latin typeface="+mn-lt"/>
              </a:rPr>
              <a:t>Launch assessment from Supervisor landing page</a:t>
            </a:r>
          </a:p>
          <a:p>
            <a:pPr marL="503952" indent="-362845" defTabSz="914370">
              <a:lnSpc>
                <a:spcPct val="90000"/>
              </a:lnSpc>
              <a:buFont typeface="Wingdings" panose="05000000000000000000" pitchFamily="2" charset="2"/>
              <a:buChar char="Ø"/>
            </a:pPr>
            <a:r>
              <a:rPr lang="en-US" b="0">
                <a:latin typeface="+mn-lt"/>
              </a:rPr>
              <a:t>Toggle between Competency Roles assigned to employee</a:t>
            </a:r>
          </a:p>
          <a:p>
            <a:pPr marL="503952" indent="-362845" defTabSz="914370">
              <a:lnSpc>
                <a:spcPct val="90000"/>
              </a:lnSpc>
              <a:buFont typeface="Wingdings" panose="05000000000000000000" pitchFamily="2" charset="2"/>
              <a:buChar char="Ø"/>
            </a:pPr>
            <a:r>
              <a:rPr lang="en-US" b="0">
                <a:latin typeface="+mn-lt"/>
              </a:rPr>
              <a:t>View any comments and evidence submitted by the employee</a:t>
            </a:r>
          </a:p>
          <a:p>
            <a:pPr marL="503952" indent="-362845" defTabSz="914370">
              <a:lnSpc>
                <a:spcPct val="90000"/>
              </a:lnSpc>
              <a:buFont typeface="Wingdings" panose="05000000000000000000" pitchFamily="2" charset="2"/>
              <a:buChar char="Ø"/>
            </a:pPr>
            <a:r>
              <a:rPr lang="en-US" b="0">
                <a:latin typeface="+mn-lt"/>
              </a:rPr>
              <a:t>Option to perform a blind employee assessment</a:t>
            </a:r>
          </a:p>
          <a:p>
            <a:pPr marL="503952" indent="-362845" defTabSz="914370">
              <a:lnSpc>
                <a:spcPct val="90000"/>
              </a:lnSpc>
              <a:buFont typeface="Wingdings" panose="05000000000000000000" pitchFamily="2" charset="2"/>
              <a:buChar char="Ø"/>
            </a:pPr>
            <a:r>
              <a:rPr lang="en-US" b="0">
                <a:latin typeface="+mn-lt"/>
              </a:rPr>
              <a:t>Option to assign assessment to be completed by a Secondary Supervisor</a:t>
            </a:r>
          </a:p>
        </p:txBody>
      </p:sp>
      <p:pic>
        <p:nvPicPr>
          <p:cNvPr id="12" name="Picture 11">
            <a:extLst>
              <a:ext uri="{FF2B5EF4-FFF2-40B4-BE49-F238E27FC236}">
                <a16:creationId xmlns:a16="http://schemas.microsoft.com/office/drawing/2014/main" id="{28DD260A-3948-8942-800C-4DC715D594D5}"/>
              </a:ext>
            </a:extLst>
          </p:cNvPr>
          <p:cNvPicPr>
            <a:picLocks noChangeAspect="1"/>
          </p:cNvPicPr>
          <p:nvPr/>
        </p:nvPicPr>
        <p:blipFill>
          <a:blip r:embed="rId5"/>
          <a:stretch>
            <a:fillRect/>
          </a:stretch>
        </p:blipFill>
        <p:spPr>
          <a:xfrm>
            <a:off x="8226562" y="2630049"/>
            <a:ext cx="1583903" cy="3428999"/>
          </a:xfrm>
          <a:prstGeom prst="rect">
            <a:avLst/>
          </a:prstGeom>
          <a:ln>
            <a:solidFill>
              <a:schemeClr val="accent1"/>
            </a:solidFill>
          </a:ln>
        </p:spPr>
      </p:pic>
    </p:spTree>
    <p:extLst>
      <p:ext uri="{BB962C8B-B14F-4D97-AF65-F5344CB8AC3E}">
        <p14:creationId xmlns:p14="http://schemas.microsoft.com/office/powerpoint/2010/main" val="12155305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493" y="379361"/>
            <a:ext cx="6786094" cy="457200"/>
          </a:xfrm>
        </p:spPr>
        <p:txBody>
          <a:bodyPr>
            <a:normAutofit fontScale="90000"/>
          </a:bodyPr>
          <a:lstStyle/>
          <a:p>
            <a:r>
              <a:rPr lang="en-US" sz="3048"/>
              <a:t>Assess - Assessor Assessment </a:t>
            </a:r>
          </a:p>
        </p:txBody>
      </p:sp>
      <p:sp>
        <p:nvSpPr>
          <p:cNvPr id="8" name="Text Placeholder 7">
            <a:extLst>
              <a:ext uri="{FF2B5EF4-FFF2-40B4-BE49-F238E27FC236}">
                <a16:creationId xmlns:a16="http://schemas.microsoft.com/office/drawing/2014/main" id="{0781AD72-7FE3-DAA6-44C9-DB1716241F1D}"/>
              </a:ext>
            </a:extLst>
          </p:cNvPr>
          <p:cNvSpPr>
            <a:spLocks noGrp="1"/>
          </p:cNvSpPr>
          <p:nvPr>
            <p:ph type="body" sz="quarter" idx="47"/>
          </p:nvPr>
        </p:nvSpPr>
        <p:spPr>
          <a:xfrm>
            <a:off x="512449" y="915741"/>
            <a:ext cx="916557" cy="45493"/>
          </a:xfrm>
        </p:spPr>
        <p:txBody>
          <a:bodyPr/>
          <a:lstStyle/>
          <a:p>
            <a:endParaRPr lang="en-US"/>
          </a:p>
        </p:txBody>
      </p:sp>
      <p:sp>
        <p:nvSpPr>
          <p:cNvPr id="10" name="Content Placeholder 9"/>
          <p:cNvSpPr>
            <a:spLocks noGrp="1"/>
          </p:cNvSpPr>
          <p:nvPr>
            <p:ph idx="49"/>
          </p:nvPr>
        </p:nvSpPr>
        <p:spPr>
          <a:xfrm>
            <a:off x="365002" y="1920310"/>
            <a:ext cx="2889189" cy="3417788"/>
          </a:xfrm>
        </p:spPr>
        <p:txBody>
          <a:bodyPr vert="horz" lIns="91440" tIns="45720" rIns="91440" bIns="45720" rtlCol="0" anchor="t">
            <a:normAutofit fontScale="62500" lnSpcReduction="20000"/>
          </a:bodyPr>
          <a:lstStyle/>
          <a:p>
            <a:pPr marL="0" indent="0">
              <a:buNone/>
            </a:pPr>
            <a:r>
              <a:rPr lang="en-US" sz="2600" b="1" dirty="0">
                <a:latin typeface="Calibri"/>
                <a:ea typeface="Lato"/>
                <a:cs typeface="Calibri"/>
              </a:rPr>
              <a:t>Key Functions:</a:t>
            </a:r>
          </a:p>
          <a:p>
            <a:pPr marL="503555" indent="-362585" fontAlgn="base">
              <a:lnSpc>
                <a:spcPct val="110000"/>
              </a:lnSpc>
              <a:spcBef>
                <a:spcPct val="0"/>
              </a:spcBef>
              <a:spcAft>
                <a:spcPct val="0"/>
              </a:spcAft>
              <a:buFont typeface="Wingdings" panose="05000000000000000000" pitchFamily="2" charset="2"/>
              <a:buChar char="Ø"/>
            </a:pPr>
            <a:r>
              <a:rPr lang="en-US" sz="2300" dirty="0">
                <a:latin typeface="+mn-lt"/>
                <a:ea typeface="+mn-ea"/>
                <a:cs typeface="Arial"/>
              </a:rPr>
              <a:t>Assessor selects Competency Units (CUs) to assess</a:t>
            </a:r>
            <a:endParaRPr lang="en-US" sz="2300" dirty="0">
              <a:latin typeface="+mn-lt"/>
              <a:ea typeface="Calibri"/>
              <a:cs typeface="Arial"/>
            </a:endParaRPr>
          </a:p>
          <a:p>
            <a:pPr marL="503555" indent="-362585" fontAlgn="base">
              <a:lnSpc>
                <a:spcPct val="110000"/>
              </a:lnSpc>
              <a:spcBef>
                <a:spcPct val="0"/>
              </a:spcBef>
              <a:spcAft>
                <a:spcPct val="0"/>
              </a:spcAft>
              <a:buFont typeface="Wingdings" panose="05000000000000000000" pitchFamily="2" charset="2"/>
              <a:buChar char="Ø"/>
            </a:pPr>
            <a:r>
              <a:rPr lang="en-US" sz="2300" dirty="0">
                <a:latin typeface="+mn-lt"/>
                <a:ea typeface="+mn-ea"/>
                <a:cs typeface="Arial"/>
              </a:rPr>
              <a:t>CU assessment requirement priority</a:t>
            </a:r>
            <a:endParaRPr lang="en-US" sz="2300" dirty="0">
              <a:latin typeface="+mn-lt"/>
              <a:ea typeface="Calibri" panose="020F0502020204030204"/>
              <a:cs typeface="Arial"/>
            </a:endParaRPr>
          </a:p>
          <a:p>
            <a:pPr marL="503555" indent="-362585" fontAlgn="base">
              <a:lnSpc>
                <a:spcPct val="110000"/>
              </a:lnSpc>
              <a:spcBef>
                <a:spcPct val="0"/>
              </a:spcBef>
              <a:spcAft>
                <a:spcPct val="0"/>
              </a:spcAft>
              <a:buFont typeface="Wingdings" panose="05000000000000000000" pitchFamily="2" charset="2"/>
              <a:buChar char="Ø"/>
            </a:pPr>
            <a:r>
              <a:rPr lang="en-US" sz="2300" dirty="0">
                <a:latin typeface="+mn-lt"/>
                <a:ea typeface="+mn-ea"/>
                <a:cs typeface="Arial"/>
              </a:rPr>
              <a:t>Assessment scores and gap </a:t>
            </a:r>
            <a:endParaRPr lang="en-US" sz="2300" dirty="0">
              <a:latin typeface="+mn-lt"/>
              <a:ea typeface="Calibri"/>
              <a:cs typeface="Arial"/>
            </a:endParaRPr>
          </a:p>
          <a:p>
            <a:pPr marL="503555" indent="-362585" fontAlgn="base">
              <a:lnSpc>
                <a:spcPct val="110000"/>
              </a:lnSpc>
              <a:spcBef>
                <a:spcPct val="0"/>
              </a:spcBef>
              <a:spcAft>
                <a:spcPct val="0"/>
              </a:spcAft>
              <a:buFont typeface="Wingdings" panose="05000000000000000000" pitchFamily="2" charset="2"/>
              <a:buChar char="Ø"/>
            </a:pPr>
            <a:r>
              <a:rPr lang="en-US" sz="2300" dirty="0">
                <a:latin typeface="+mn-lt"/>
                <a:ea typeface="+mn-ea"/>
                <a:cs typeface="Arial"/>
              </a:rPr>
              <a:t>Assessor plans and communicates time, location, assessment method and other details of the assessment</a:t>
            </a:r>
            <a:endParaRPr lang="en-US" sz="2300" dirty="0">
              <a:latin typeface="+mn-lt"/>
              <a:ea typeface="Calibri"/>
              <a:cs typeface="Arial"/>
            </a:endParaRPr>
          </a:p>
          <a:p>
            <a:pPr marL="503555" indent="-362585">
              <a:lnSpc>
                <a:spcPct val="110000"/>
              </a:lnSpc>
              <a:spcBef>
                <a:spcPct val="0"/>
              </a:spcBef>
              <a:spcAft>
                <a:spcPct val="0"/>
              </a:spcAft>
              <a:buFont typeface="Wingdings" panose="05000000000000000000" pitchFamily="2" charset="2"/>
              <a:buChar char="Ø"/>
            </a:pPr>
            <a:r>
              <a:rPr lang="en-US" sz="2300" dirty="0">
                <a:latin typeface="Calibri"/>
                <a:ea typeface="Calibri"/>
                <a:cs typeface="Arial"/>
              </a:rPr>
              <a:t>Assessor Guides available to support consistent, thorough assessments</a:t>
            </a:r>
          </a:p>
        </p:txBody>
      </p:sp>
      <p:sp>
        <p:nvSpPr>
          <p:cNvPr id="9" name="Text Placeholder 8">
            <a:extLst>
              <a:ext uri="{FF2B5EF4-FFF2-40B4-BE49-F238E27FC236}">
                <a16:creationId xmlns:a16="http://schemas.microsoft.com/office/drawing/2014/main" id="{D5CA055C-4A2D-8F6A-7A1A-C30B9C8A894E}"/>
              </a:ext>
            </a:extLst>
          </p:cNvPr>
          <p:cNvSpPr>
            <a:spLocks noGrp="1"/>
          </p:cNvSpPr>
          <p:nvPr>
            <p:ph type="body" idx="50"/>
          </p:nvPr>
        </p:nvSpPr>
        <p:spPr>
          <a:xfrm>
            <a:off x="508135" y="1114308"/>
            <a:ext cx="7001079" cy="730260"/>
          </a:xfrm>
        </p:spPr>
        <p:txBody>
          <a:bodyPr vert="horz" lIns="91440" tIns="45720" rIns="91440" bIns="45720" rtlCol="0" anchor="t">
            <a:normAutofit fontScale="70000" lnSpcReduction="20000"/>
          </a:bodyPr>
          <a:lstStyle/>
          <a:p>
            <a:pPr>
              <a:lnSpc>
                <a:spcPct val="120000"/>
              </a:lnSpc>
            </a:pPr>
            <a:r>
              <a:rPr lang="en-US"/>
              <a:t>A Qualified Assessor can complete an assessment after the supervisor and employee assessments have been completed. They can select specific competencies to assess after reviewing the supervisor and employee assessment results and conduct further assessment where large variances exist</a:t>
            </a:r>
          </a:p>
          <a:p>
            <a:endParaRPr lang="en-US"/>
          </a:p>
        </p:txBody>
      </p:sp>
      <p:pic>
        <p:nvPicPr>
          <p:cNvPr id="14" name="Picture 13" descr="A screenshot of a computer&#10;&#10;AI-generated content may be incorrect.">
            <a:extLst>
              <a:ext uri="{FF2B5EF4-FFF2-40B4-BE49-F238E27FC236}">
                <a16:creationId xmlns:a16="http://schemas.microsoft.com/office/drawing/2014/main" id="{8E8FBE9D-99BF-FA5B-FD8D-2E1C7164AEC2}"/>
              </a:ext>
            </a:extLst>
          </p:cNvPr>
          <p:cNvPicPr>
            <a:picLocks noChangeAspect="1"/>
          </p:cNvPicPr>
          <p:nvPr/>
        </p:nvPicPr>
        <p:blipFill>
          <a:blip r:embed="rId3"/>
          <a:stretch>
            <a:fillRect/>
          </a:stretch>
        </p:blipFill>
        <p:spPr>
          <a:xfrm>
            <a:off x="5701158" y="1610265"/>
            <a:ext cx="5936778" cy="4025660"/>
          </a:xfrm>
          <a:prstGeom prst="rect">
            <a:avLst/>
          </a:prstGeom>
          <a:ln>
            <a:solidFill>
              <a:srgbClr val="4472C4"/>
            </a:solidFill>
          </a:ln>
        </p:spPr>
      </p:pic>
      <p:pic>
        <p:nvPicPr>
          <p:cNvPr id="6" name="Picture 5"/>
          <p:cNvPicPr>
            <a:picLocks noChangeAspect="1"/>
          </p:cNvPicPr>
          <p:nvPr/>
        </p:nvPicPr>
        <p:blipFill>
          <a:blip r:embed="rId4"/>
          <a:stretch>
            <a:fillRect/>
          </a:stretch>
        </p:blipFill>
        <p:spPr>
          <a:xfrm>
            <a:off x="3269612" y="3629963"/>
            <a:ext cx="4241213" cy="2700726"/>
          </a:xfrm>
          <a:prstGeom prst="rect">
            <a:avLst/>
          </a:prstGeom>
          <a:ln>
            <a:solidFill>
              <a:schemeClr val="accent1"/>
            </a:solidFill>
          </a:ln>
        </p:spPr>
      </p:pic>
      <p:pic>
        <p:nvPicPr>
          <p:cNvPr id="11" name="Picture 10">
            <a:extLst>
              <a:ext uri="{FF2B5EF4-FFF2-40B4-BE49-F238E27FC236}">
                <a16:creationId xmlns:a16="http://schemas.microsoft.com/office/drawing/2014/main" id="{B07B441A-B0AD-FC5A-F541-1FD27424F0D0}"/>
              </a:ext>
            </a:extLst>
          </p:cNvPr>
          <p:cNvPicPr>
            <a:picLocks noChangeAspect="1"/>
          </p:cNvPicPr>
          <p:nvPr/>
        </p:nvPicPr>
        <p:blipFill>
          <a:blip r:embed="rId5"/>
          <a:stretch>
            <a:fillRect/>
          </a:stretch>
        </p:blipFill>
        <p:spPr>
          <a:xfrm>
            <a:off x="10164793" y="3256471"/>
            <a:ext cx="1408604" cy="3049492"/>
          </a:xfrm>
          <a:prstGeom prst="rect">
            <a:avLst/>
          </a:prstGeom>
          <a:ln>
            <a:solidFill>
              <a:schemeClr val="accent1"/>
            </a:solidFill>
          </a:ln>
        </p:spPr>
      </p:pic>
    </p:spTree>
    <p:extLst>
      <p:ext uri="{BB962C8B-B14F-4D97-AF65-F5344CB8AC3E}">
        <p14:creationId xmlns:p14="http://schemas.microsoft.com/office/powerpoint/2010/main" val="39623431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Assess – Internal Verifier</a:t>
            </a:r>
          </a:p>
        </p:txBody>
      </p:sp>
      <p:sp>
        <p:nvSpPr>
          <p:cNvPr id="3" name="Content Placeholder 2"/>
          <p:cNvSpPr>
            <a:spLocks noGrp="1"/>
          </p:cNvSpPr>
          <p:nvPr>
            <p:ph idx="1"/>
          </p:nvPr>
        </p:nvSpPr>
        <p:spPr>
          <a:xfrm>
            <a:off x="963224" y="1333504"/>
            <a:ext cx="10338817" cy="579253"/>
          </a:xfrm>
        </p:spPr>
        <p:txBody>
          <a:bodyPr/>
          <a:lstStyle/>
          <a:p>
            <a:pPr marL="0" indent="0">
              <a:buNone/>
            </a:pPr>
            <a:r>
              <a:rPr lang="en-US" sz="1400">
                <a:solidFill>
                  <a:schemeClr val="tx1">
                    <a:lumMod val="65000"/>
                    <a:lumOff val="35000"/>
                  </a:schemeClr>
                </a:solidFill>
              </a:rPr>
              <a:t>Where an organization uses an internal verifier (IV) to oversee the assessment process, CMS Online provides the ability for the IV to monitor and verify completed assessments, evidence and comments</a:t>
            </a:r>
          </a:p>
          <a:p>
            <a:pPr marL="0" indent="0">
              <a:buNone/>
            </a:pPr>
            <a:endParaRPr lang="en-US"/>
          </a:p>
        </p:txBody>
      </p:sp>
      <p:sp>
        <p:nvSpPr>
          <p:cNvPr id="5" name="Content Placeholder 4"/>
          <p:cNvSpPr>
            <a:spLocks noGrp="1"/>
          </p:cNvSpPr>
          <p:nvPr>
            <p:ph type="body" sz="quarter" idx="47"/>
          </p:nvPr>
        </p:nvSpPr>
        <p:spPr/>
        <p:txBody>
          <a:bodyPr/>
          <a:lstStyle/>
          <a:p>
            <a:pPr marL="0" indent="0" defTabSz="1161105" eaLnBrk="1" hangingPunct="1">
              <a:spcBef>
                <a:spcPct val="0"/>
              </a:spcBef>
              <a:buSzTx/>
              <a:buNone/>
            </a:pPr>
            <a:endParaRPr lang="en-US" sz="2286" kern="1200">
              <a:solidFill>
                <a:prstClr val="black"/>
              </a:solidFill>
              <a:cs typeface="Arial" pitchFamily="34" charset="0"/>
            </a:endParaRPr>
          </a:p>
          <a:p>
            <a:endParaRPr lang="en-US"/>
          </a:p>
        </p:txBody>
      </p:sp>
      <p:pic>
        <p:nvPicPr>
          <p:cNvPr id="6" name="Content Placeholder 5"/>
          <p:cNvPicPr>
            <a:picLocks noGrp="1" noChangeAspect="1"/>
          </p:cNvPicPr>
          <p:nvPr>
            <p:ph idx="4294967295"/>
          </p:nvPr>
        </p:nvPicPr>
        <p:blipFill>
          <a:blip r:embed="rId2"/>
          <a:stretch>
            <a:fillRect/>
          </a:stretch>
        </p:blipFill>
        <p:spPr>
          <a:xfrm>
            <a:off x="783770" y="2102866"/>
            <a:ext cx="5883729" cy="2677097"/>
          </a:xfrm>
          <a:prstGeom prst="rect">
            <a:avLst/>
          </a:prstGeom>
        </p:spPr>
      </p:pic>
      <p:pic>
        <p:nvPicPr>
          <p:cNvPr id="7" name="Picture 6"/>
          <p:cNvPicPr>
            <a:picLocks noChangeAspect="1"/>
          </p:cNvPicPr>
          <p:nvPr/>
        </p:nvPicPr>
        <p:blipFill>
          <a:blip r:embed="rId3"/>
          <a:stretch>
            <a:fillRect/>
          </a:stretch>
        </p:blipFill>
        <p:spPr>
          <a:xfrm>
            <a:off x="1375217" y="3508333"/>
            <a:ext cx="6097417" cy="2937778"/>
          </a:xfrm>
          <a:prstGeom prst="rect">
            <a:avLst/>
          </a:prstGeom>
        </p:spPr>
      </p:pic>
      <p:sp>
        <p:nvSpPr>
          <p:cNvPr id="9" name="TextBox 8">
            <a:extLst>
              <a:ext uri="{FF2B5EF4-FFF2-40B4-BE49-F238E27FC236}">
                <a16:creationId xmlns:a16="http://schemas.microsoft.com/office/drawing/2014/main" id="{F580606B-08A5-9D8D-8EE3-AF011A5FAC95}"/>
              </a:ext>
            </a:extLst>
          </p:cNvPr>
          <p:cNvSpPr txBox="1"/>
          <p:nvPr/>
        </p:nvSpPr>
        <p:spPr>
          <a:xfrm>
            <a:off x="7768074" y="2318658"/>
            <a:ext cx="3573536" cy="3077766"/>
          </a:xfrm>
          <a:prstGeom prst="rect">
            <a:avLst/>
          </a:prstGeom>
          <a:noFill/>
        </p:spPr>
        <p:txBody>
          <a:bodyPr wrap="square">
            <a:spAutoFit/>
          </a:bodyPr>
          <a:lstStyle/>
          <a:p>
            <a:pPr marL="0" indent="0" defTabSz="1161105" eaLnBrk="1" hangingPunct="1">
              <a:spcBef>
                <a:spcPct val="0"/>
              </a:spcBef>
              <a:buSzTx/>
              <a:buNone/>
            </a:pPr>
            <a:r>
              <a:rPr lang="en-US" sz="1800" b="1" kern="1200">
                <a:solidFill>
                  <a:prstClr val="black"/>
                </a:solidFill>
                <a:latin typeface="+mn-lt"/>
                <a:cs typeface="Arial" pitchFamily="34" charset="0"/>
              </a:rPr>
              <a:t>Key Functions</a:t>
            </a:r>
          </a:p>
          <a:p>
            <a:pPr marL="362845" indent="-362845" defTabSz="1161105" eaLnBrk="1" hangingPunct="1">
              <a:spcBef>
                <a:spcPct val="0"/>
              </a:spcBef>
              <a:buSzTx/>
              <a:buFont typeface="Wingdings" panose="05000000000000000000" pitchFamily="2" charset="2"/>
              <a:buChar char="Ø"/>
            </a:pPr>
            <a:r>
              <a:rPr lang="en-US" sz="1600" b="0" kern="1200">
                <a:solidFill>
                  <a:prstClr val="black"/>
                </a:solidFill>
                <a:latin typeface="+mn-lt"/>
                <a:cs typeface="Arial" pitchFamily="34" charset="0"/>
              </a:rPr>
              <a:t>Select any completed assessment to review</a:t>
            </a:r>
          </a:p>
          <a:p>
            <a:pPr marL="362845" indent="-362845" defTabSz="1161105" eaLnBrk="1" hangingPunct="1">
              <a:spcBef>
                <a:spcPct val="0"/>
              </a:spcBef>
              <a:buSzTx/>
              <a:buFont typeface="Wingdings" panose="05000000000000000000" pitchFamily="2" charset="2"/>
              <a:buChar char="Ø"/>
            </a:pPr>
            <a:r>
              <a:rPr lang="en-US" sz="1600" b="0" kern="1200">
                <a:solidFill>
                  <a:prstClr val="black"/>
                </a:solidFill>
                <a:latin typeface="+mn-lt"/>
                <a:cs typeface="Arial" pitchFamily="34" charset="0"/>
              </a:rPr>
              <a:t>View assessment results, comments &amp; evidence, and assessment plan where applicable</a:t>
            </a:r>
          </a:p>
          <a:p>
            <a:pPr marL="362845" indent="-362845" defTabSz="1161105" eaLnBrk="1" hangingPunct="1">
              <a:spcBef>
                <a:spcPct val="0"/>
              </a:spcBef>
              <a:buSzTx/>
              <a:buFont typeface="Wingdings" panose="05000000000000000000" pitchFamily="2" charset="2"/>
              <a:buChar char="Ø"/>
            </a:pPr>
            <a:r>
              <a:rPr lang="en-US" sz="1600" b="0" kern="1200">
                <a:solidFill>
                  <a:prstClr val="black"/>
                </a:solidFill>
                <a:latin typeface="+mn-lt"/>
                <a:cs typeface="Arial" pitchFamily="34" charset="0"/>
              </a:rPr>
              <a:t>After verification is complete, IV indicates whether additional work is required by Assessor</a:t>
            </a:r>
          </a:p>
          <a:p>
            <a:pPr marL="362845" indent="-362845" defTabSz="1161105" eaLnBrk="1" hangingPunct="1">
              <a:spcBef>
                <a:spcPct val="0"/>
              </a:spcBef>
              <a:buSzTx/>
              <a:buFont typeface="Wingdings" panose="05000000000000000000" pitchFamily="2" charset="2"/>
              <a:buChar char="Ø"/>
            </a:pPr>
            <a:r>
              <a:rPr lang="en-US" sz="1600" b="0" kern="1200">
                <a:solidFill>
                  <a:prstClr val="black"/>
                </a:solidFill>
                <a:latin typeface="+mn-lt"/>
                <a:cs typeface="Arial" pitchFamily="34" charset="0"/>
              </a:rPr>
              <a:t>Assessment selected by IV and their progress display in Assessment Progress report</a:t>
            </a:r>
          </a:p>
        </p:txBody>
      </p:sp>
    </p:spTree>
    <p:extLst>
      <p:ext uri="{BB962C8B-B14F-4D97-AF65-F5344CB8AC3E}">
        <p14:creationId xmlns:p14="http://schemas.microsoft.com/office/powerpoint/2010/main" val="5356108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Assess – Auto-Assess</a:t>
            </a:r>
          </a:p>
        </p:txBody>
      </p:sp>
      <p:sp>
        <p:nvSpPr>
          <p:cNvPr id="3" name="Content Placeholder 2"/>
          <p:cNvSpPr>
            <a:spLocks noGrp="1"/>
          </p:cNvSpPr>
          <p:nvPr>
            <p:ph idx="1"/>
          </p:nvPr>
        </p:nvSpPr>
        <p:spPr>
          <a:xfrm>
            <a:off x="963224" y="1333504"/>
            <a:ext cx="10338817" cy="582990"/>
          </a:xfrm>
        </p:spPr>
        <p:txBody>
          <a:bodyPr/>
          <a:lstStyle/>
          <a:p>
            <a:pPr marL="0" indent="0">
              <a:buNone/>
            </a:pPr>
            <a:r>
              <a:rPr lang="en-US" sz="1400" kern="120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In cases where an assessor assessment is not required, an Administrator or certain types of Assessors can select assessments to batch auto-assess.  The auto-assess is completed in  place of an Assessor Assessment</a:t>
            </a:r>
          </a:p>
          <a:p>
            <a:pPr marL="0" indent="0">
              <a:buNone/>
            </a:pPr>
            <a:endParaRPr lang="en-US"/>
          </a:p>
        </p:txBody>
      </p:sp>
      <p:sp>
        <p:nvSpPr>
          <p:cNvPr id="5" name="Content Placeholder 4"/>
          <p:cNvSpPr>
            <a:spLocks noGrp="1"/>
          </p:cNvSpPr>
          <p:nvPr>
            <p:ph type="body" sz="quarter" idx="47"/>
          </p:nvPr>
        </p:nvSpPr>
        <p:spPr/>
        <p:txBody>
          <a:bodyPr>
            <a:normAutofit/>
          </a:bodyPr>
          <a:lstStyle/>
          <a:p>
            <a:endParaRPr lang="en-US"/>
          </a:p>
        </p:txBody>
      </p:sp>
      <p:pic>
        <p:nvPicPr>
          <p:cNvPr id="6" name="Content Placeholder 5"/>
          <p:cNvPicPr>
            <a:picLocks noGrp="1" noChangeAspect="1"/>
          </p:cNvPicPr>
          <p:nvPr>
            <p:ph idx="4294967295"/>
          </p:nvPr>
        </p:nvPicPr>
        <p:blipFill>
          <a:blip r:embed="rId2"/>
          <a:stretch>
            <a:fillRect/>
          </a:stretch>
        </p:blipFill>
        <p:spPr>
          <a:xfrm>
            <a:off x="579664" y="2182432"/>
            <a:ext cx="7434263" cy="2759075"/>
          </a:xfrm>
          <a:prstGeom prst="rect">
            <a:avLst/>
          </a:prstGeom>
        </p:spPr>
      </p:pic>
      <p:sp>
        <p:nvSpPr>
          <p:cNvPr id="8" name="TextBox 7">
            <a:extLst>
              <a:ext uri="{FF2B5EF4-FFF2-40B4-BE49-F238E27FC236}">
                <a16:creationId xmlns:a16="http://schemas.microsoft.com/office/drawing/2014/main" id="{9FF5B37F-8004-9951-A974-CB29E0DF544A}"/>
              </a:ext>
            </a:extLst>
          </p:cNvPr>
          <p:cNvSpPr txBox="1"/>
          <p:nvPr/>
        </p:nvSpPr>
        <p:spPr>
          <a:xfrm>
            <a:off x="8311240" y="2212154"/>
            <a:ext cx="2757487" cy="3077766"/>
          </a:xfrm>
          <a:prstGeom prst="rect">
            <a:avLst/>
          </a:prstGeom>
          <a:noFill/>
        </p:spPr>
        <p:txBody>
          <a:bodyPr wrap="square">
            <a:spAutoFit/>
          </a:bodyPr>
          <a:lstStyle/>
          <a:p>
            <a:pPr marL="0" indent="0" defTabSz="1161105" eaLnBrk="1" hangingPunct="1">
              <a:spcBef>
                <a:spcPct val="0"/>
              </a:spcBef>
              <a:buSzTx/>
              <a:buNone/>
            </a:pPr>
            <a:r>
              <a:rPr lang="en-US" sz="1800" b="1" kern="1200">
                <a:solidFill>
                  <a:prstClr val="black"/>
                </a:solidFill>
                <a:latin typeface="+mn-lt"/>
                <a:cs typeface="Arial" pitchFamily="34" charset="0"/>
              </a:rPr>
              <a:t>Key Functions</a:t>
            </a:r>
          </a:p>
          <a:p>
            <a:pPr marL="362845" indent="-362845" defTabSz="1161105" eaLnBrk="1" hangingPunct="1">
              <a:spcBef>
                <a:spcPct val="0"/>
              </a:spcBef>
              <a:buSzTx/>
              <a:buFont typeface="Wingdings" panose="05000000000000000000" pitchFamily="2" charset="2"/>
              <a:buChar char="Ø"/>
            </a:pPr>
            <a:r>
              <a:rPr lang="en-US" sz="1600" b="0" kern="1200">
                <a:solidFill>
                  <a:prstClr val="black"/>
                </a:solidFill>
                <a:latin typeface="+mn-lt"/>
                <a:cs typeface="Arial" pitchFamily="34" charset="0"/>
              </a:rPr>
              <a:t>Ability to choose one or all competency roles (assessments) provides flexibility</a:t>
            </a:r>
          </a:p>
          <a:p>
            <a:pPr marL="362845" indent="-362845" defTabSz="1161105" eaLnBrk="1" hangingPunct="1">
              <a:spcBef>
                <a:spcPct val="0"/>
              </a:spcBef>
              <a:buSzTx/>
              <a:buFont typeface="Wingdings" panose="05000000000000000000" pitchFamily="2" charset="2"/>
              <a:buChar char="Ø"/>
            </a:pPr>
            <a:r>
              <a:rPr lang="en-US" sz="1600" b="0" kern="1200">
                <a:solidFill>
                  <a:prstClr val="black"/>
                </a:solidFill>
                <a:latin typeface="+mn-lt"/>
                <a:cs typeface="Arial" pitchFamily="34" charset="0"/>
              </a:rPr>
              <a:t>Submitting will record the lower of the Employee and Supervisor assessment scores for each competency unit as the final assessment result (FAR)</a:t>
            </a:r>
          </a:p>
        </p:txBody>
      </p:sp>
    </p:spTree>
    <p:extLst>
      <p:ext uri="{BB962C8B-B14F-4D97-AF65-F5344CB8AC3E}">
        <p14:creationId xmlns:p14="http://schemas.microsoft.com/office/powerpoint/2010/main" val="426996782"/>
      </p:ext>
    </p:extLst>
  </p:cSld>
  <p:clrMapOvr>
    <a:masterClrMapping/>
  </p:clrMapOvr>
</p:sld>
</file>

<file path=ppt/theme/theme1.xml><?xml version="1.0" encoding="utf-8"?>
<a:theme xmlns:a="http://schemas.openxmlformats.org/drawingml/2006/main" name="Default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
      <a:maj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200" b="0" i="0" u="none" strike="noStrike" cap="none" normalizeH="0" baseline="0">
            <a:ln>
              <a:noFill/>
            </a:ln>
            <a:solidFill>
              <a:schemeClr val="tx1"/>
            </a:solidFill>
            <a:effectLst/>
            <a:latin typeface="Times New Roman" pitchFamily="34" charset="0"/>
          </a:defRPr>
        </a:defPPr>
      </a:lstStyle>
    </a:spDef>
    <a:lnDef>
      <a:spPr bwMode="auto">
        <a:solidFill>
          <a:schemeClr val="accent1"/>
        </a:solidFill>
        <a:ln w="9525" cap="flat" cmpd="sng" algn="ctr">
          <a:solidFill>
            <a:srgbClr val="FF0000"/>
          </a:solidFill>
          <a:prstDash val="solid"/>
          <a:round/>
          <a:headEnd type="none" w="med" len="med"/>
          <a:tailEnd type="triangle"/>
        </a:ln>
        <a:effectLst/>
      </a:spPr>
      <a:body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Default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200" b="0" i="0" u="none" strike="noStrike" cap="none" normalizeH="0" baseline="0">
            <a:ln>
              <a:noFill/>
            </a:ln>
            <a:solidFill>
              <a:schemeClr val="tx1"/>
            </a:solidFill>
            <a:effectLst/>
            <a:latin typeface="Times New Roman"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200" b="0" i="0" u="none" strike="noStrike" cap="none" normalizeH="0" baseline="0">
            <a:ln>
              <a:noFill/>
            </a:ln>
            <a:solidFill>
              <a:schemeClr val="tx1"/>
            </a:solidFill>
            <a:effectLst/>
            <a:latin typeface="Times New Roman" pitchFamily="34" charset="0"/>
          </a:defRPr>
        </a:defPPr>
      </a:lstStyle>
    </a:lnDef>
    <a:txDef>
      <a:spPr bwMode="auto">
        <a:noFill/>
        <a:ln w="9525">
          <a:noFill/>
          <a:miter lim="800000"/>
          <a:headEnd/>
          <a:tailEnd/>
        </a:ln>
      </a:spPr>
      <a:bodyPr vert="horz" wrap="square" lIns="82058" tIns="41029" rIns="82058" bIns="41029" numCol="1" anchor="ctr" anchorCtr="0" compatLnSpc="1">
        <a:prstTxWarp prst="textNoShape">
          <a:avLst/>
        </a:prstTxWarp>
      </a:bodyPr>
      <a:lstStyle>
        <a:defPPr>
          <a:defRPr sz="2800" kern="0" dirty="0" smtClean="0"/>
        </a:defPPr>
      </a:lstStyle>
    </a:tx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Default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Design">
      <a:majorFont>
        <a:latin typeface="News Gothic"/>
        <a:ea typeface=""/>
        <a:cs typeface=""/>
      </a:majorFont>
      <a:minorFont>
        <a:latin typeface="News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200" b="0" i="0" u="none" strike="noStrike" cap="none" normalizeH="0" baseline="0">
            <a:ln>
              <a:noFill/>
            </a:ln>
            <a:solidFill>
              <a:schemeClr val="tx1"/>
            </a:solidFill>
            <a:effectLst/>
            <a:latin typeface="Times New Roman"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200" b="0" i="0" u="none" strike="noStrike" cap="none" normalizeH="0" baseline="0">
            <a:ln>
              <a:noFill/>
            </a:ln>
            <a:solidFill>
              <a:schemeClr val="tx1"/>
            </a:solidFill>
            <a:effectLst/>
            <a:latin typeface="Times New Roman"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Updated_SlideMaster">
  <a:themeElements>
    <a:clrScheme name="IHRDC">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 Corporate Overview 2025" id="{1A9C8882-5257-E044-BCF0-55F24167EDC2}" vid="{885F9D98-43DC-5C4E-9FD5-CAFCABA70545}"/>
    </a:ext>
  </a:ext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756A64EBED5434CB3C509243581A084" ma:contentTypeVersion="10" ma:contentTypeDescription="Create a new document." ma:contentTypeScope="" ma:versionID="30d5b8ca8261ab76e61c260fa3c2d118">
  <xsd:schema xmlns:xsd="http://www.w3.org/2001/XMLSchema" xmlns:xs="http://www.w3.org/2001/XMLSchema" xmlns:p="http://schemas.microsoft.com/office/2006/metadata/properties" xmlns:ns2="5a2953f4-4c92-4b67-8f10-a042056e390d" xmlns:ns3="efe54623-2780-44ed-9af0-91ec2008dbae" targetNamespace="http://schemas.microsoft.com/office/2006/metadata/properties" ma:root="true" ma:fieldsID="3efdde6116f0675eb6d82ce5600759bf" ns2:_="" ns3:_="">
    <xsd:import namespace="5a2953f4-4c92-4b67-8f10-a042056e390d"/>
    <xsd:import namespace="efe54623-2780-44ed-9af0-91ec2008dba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ObjectDetectorVersions" minOccurs="0"/>
                <xsd:element ref="ns3:SharedWithUsers" minOccurs="0"/>
                <xsd:element ref="ns3:SharedWithDetails"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2953f4-4c92-4b67-8f10-a042056e39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fe54623-2780-44ed-9af0-91ec2008dbae"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A5C02D0-5E73-46AC-BE3E-1E7DF82D889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a2953f4-4c92-4b67-8f10-a042056e390d"/>
    <ds:schemaRef ds:uri="efe54623-2780-44ed-9af0-91ec2008dba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8108BDA-46AE-4D23-A4D1-28EDEE75888B}">
  <ds:schemaRefs>
    <ds:schemaRef ds:uri="a63d7ba9-205c-4d7e-9e30-2556dd3b730a"/>
    <ds:schemaRef ds:uri="dd48af46-ec0a-4003-91cc-b2a6c396ba9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B869B303-C334-4942-82EF-AD424C99B00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36</Slides>
  <Notes>12</Notes>
  <HiddenSlides>0</HiddenSlides>
  <ScaleCrop>false</ScaleCrop>
  <HeadingPairs>
    <vt:vector size="4" baseType="variant">
      <vt:variant>
        <vt:lpstr>Theme</vt:lpstr>
      </vt:variant>
      <vt:variant>
        <vt:i4>5</vt:i4>
      </vt:variant>
      <vt:variant>
        <vt:lpstr>Slide Titles</vt:lpstr>
      </vt:variant>
      <vt:variant>
        <vt:i4>36</vt:i4>
      </vt:variant>
    </vt:vector>
  </HeadingPairs>
  <TitlesOfParts>
    <vt:vector size="41" baseType="lpstr">
      <vt:lpstr>Default Design</vt:lpstr>
      <vt:lpstr>Custom Design</vt:lpstr>
      <vt:lpstr>1_Default Design</vt:lpstr>
      <vt:lpstr>4_Default Design</vt:lpstr>
      <vt:lpstr>1_Updated_SlideMaster</vt:lpstr>
      <vt:lpstr>PowerPoint Presentation</vt:lpstr>
      <vt:lpstr>CMS Online Product Features</vt:lpstr>
      <vt:lpstr>CMS Online Enables Learning and Assessment Process </vt:lpstr>
      <vt:lpstr>Dashboard</vt:lpstr>
      <vt:lpstr>Assess - My Assessment </vt:lpstr>
      <vt:lpstr>Assess - My Employees’ Assessment</vt:lpstr>
      <vt:lpstr>Assess - Assessor Assessment </vt:lpstr>
      <vt:lpstr>Assess – Internal Verifier</vt:lpstr>
      <vt:lpstr>Assess – Auto-Assess</vt:lpstr>
      <vt:lpstr>Plan - My Plan</vt:lpstr>
      <vt:lpstr>Plan – My Mentees’ Plan</vt:lpstr>
      <vt:lpstr>Plan – My Employees’ Plan</vt:lpstr>
      <vt:lpstr>Develop – My Development</vt:lpstr>
      <vt:lpstr>Develop – My Employees’ Development</vt:lpstr>
      <vt:lpstr>Assess – Employee Reassessment</vt:lpstr>
      <vt:lpstr>Career Path and Career Development</vt:lpstr>
      <vt:lpstr>Career Path</vt:lpstr>
      <vt:lpstr>Learning Curriculum</vt:lpstr>
      <vt:lpstr>Employee Mandatory Training – Dashboard</vt:lpstr>
      <vt:lpstr>Employee Mandatory Training</vt:lpstr>
      <vt:lpstr>Elective Training</vt:lpstr>
      <vt:lpstr>Document Repository</vt:lpstr>
      <vt:lpstr>Supervisor Dashboard</vt:lpstr>
      <vt:lpstr>PowerPoint Presentation</vt:lpstr>
      <vt:lpstr>Employee Reports</vt:lpstr>
      <vt:lpstr>Employee Reports</vt:lpstr>
      <vt:lpstr>Employee Reports</vt:lpstr>
      <vt:lpstr>Management Reports</vt:lpstr>
      <vt:lpstr>Management Reports</vt:lpstr>
      <vt:lpstr>Management Reports</vt:lpstr>
      <vt:lpstr>Management Reports</vt:lpstr>
      <vt:lpstr>Employee Snapshot</vt:lpstr>
      <vt:lpstr>Advanced Reporting – Power BI Integration</vt:lpstr>
      <vt:lpstr>Multi-Language Interface –Dashboard</vt:lpstr>
      <vt:lpstr>Email Notifications</vt:lpstr>
      <vt:lpstr>Version 4.40</vt:lpstr>
    </vt:vector>
  </TitlesOfParts>
  <Company>The Boston Consulting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0</dc:title>
  <dc:creator>Belda Johanna</dc:creator>
  <cp:revision>103</cp:revision>
  <cp:lastPrinted>2017-05-18T04:03:55Z</cp:lastPrinted>
  <dcterms:created xsi:type="dcterms:W3CDTF">2014-08-07T14:30:42Z</dcterms:created>
  <dcterms:modified xsi:type="dcterms:W3CDTF">2026-03-25T13:49:32Z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lpwstr>20041127</vt:lpwstr>
  </property>
  <property fmtid="{D5CDD505-2E9C-101B-9397-08002B2CF9AE}" pid="3" name="SPSDescription">
    <vt:lpwstr/>
  </property>
  <property fmtid="{D5CDD505-2E9C-101B-9397-08002B2CF9AE}" pid="4" name="Owner">
    <vt:lpwstr/>
  </property>
  <property fmtid="{D5CDD505-2E9C-101B-9397-08002B2CF9AE}" pid="5" name="Status">
    <vt:lpwstr/>
  </property>
  <property fmtid="{D5CDD505-2E9C-101B-9397-08002B2CF9AE}" pid="6" name="ContentTypeId">
    <vt:lpwstr>0x0101006756A64EBED5434CB3C509243581A084</vt:lpwstr>
  </property>
</Properties>
</file>