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868" r:id="rId5"/>
    <p:sldMasterId id="2147484039" r:id="rId6"/>
    <p:sldMasterId id="2147484060" r:id="rId7"/>
    <p:sldMasterId id="2147484084" r:id="rId8"/>
  </p:sldMasterIdLst>
  <p:notesMasterIdLst>
    <p:notesMasterId r:id="rId45"/>
  </p:notesMasterIdLst>
  <p:handoutMasterIdLst>
    <p:handoutMasterId r:id="rId46"/>
  </p:handoutMasterIdLst>
  <p:sldIdLst>
    <p:sldId id="1076" r:id="rId9"/>
    <p:sldId id="872" r:id="rId10"/>
    <p:sldId id="906" r:id="rId11"/>
    <p:sldId id="874" r:id="rId12"/>
    <p:sldId id="876" r:id="rId13"/>
    <p:sldId id="895" r:id="rId14"/>
    <p:sldId id="896" r:id="rId15"/>
    <p:sldId id="921" r:id="rId16"/>
    <p:sldId id="931" r:id="rId17"/>
    <p:sldId id="897" r:id="rId18"/>
    <p:sldId id="932" r:id="rId19"/>
    <p:sldId id="879" r:id="rId20"/>
    <p:sldId id="905" r:id="rId21"/>
    <p:sldId id="880" r:id="rId22"/>
    <p:sldId id="900" r:id="rId23"/>
    <p:sldId id="923" r:id="rId24"/>
    <p:sldId id="924" r:id="rId25"/>
    <p:sldId id="881" r:id="rId26"/>
    <p:sldId id="909" r:id="rId27"/>
    <p:sldId id="910" r:id="rId28"/>
    <p:sldId id="925" r:id="rId29"/>
    <p:sldId id="911" r:id="rId30"/>
    <p:sldId id="1078" r:id="rId31"/>
    <p:sldId id="1077" r:id="rId32"/>
    <p:sldId id="882" r:id="rId33"/>
    <p:sldId id="883" r:id="rId34"/>
    <p:sldId id="930" r:id="rId35"/>
    <p:sldId id="899" r:id="rId36"/>
    <p:sldId id="886" r:id="rId37"/>
    <p:sldId id="933" r:id="rId38"/>
    <p:sldId id="887" r:id="rId39"/>
    <p:sldId id="929" r:id="rId40"/>
    <p:sldId id="916" r:id="rId41"/>
    <p:sldId id="919" r:id="rId42"/>
    <p:sldId id="920" r:id="rId43"/>
    <p:sldId id="985" r:id="rId44"/>
  </p:sldIdLst>
  <p:sldSz cx="12192000" cy="6858000"/>
  <p:notesSz cx="7315200" cy="9601200"/>
  <p:defaultTextStyle>
    <a:defPPr>
      <a:defRPr lang="en-US"/>
    </a:defPPr>
    <a:lvl1pPr algn="l" rtl="0" fontAlgn="base">
      <a:spcBef>
        <a:spcPct val="0"/>
      </a:spcBef>
      <a:spcAft>
        <a:spcPct val="0"/>
      </a:spcAft>
      <a:defRPr sz="16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6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b="1" kern="1200">
        <a:solidFill>
          <a:schemeClr val="tx1"/>
        </a:solidFill>
        <a:latin typeface="Arial" pitchFamily="34" charset="0"/>
        <a:ea typeface="+mn-ea"/>
        <a:cs typeface="Arial" pitchFamily="34" charset="0"/>
      </a:defRPr>
    </a:lvl5pPr>
    <a:lvl6pPr marL="2286000" algn="l" defTabSz="914400" rtl="0" eaLnBrk="1" latinLnBrk="0" hangingPunct="1">
      <a:defRPr sz="1600" b="1" kern="1200">
        <a:solidFill>
          <a:schemeClr val="tx1"/>
        </a:solidFill>
        <a:latin typeface="Arial" pitchFamily="34" charset="0"/>
        <a:ea typeface="+mn-ea"/>
        <a:cs typeface="Arial" pitchFamily="34" charset="0"/>
      </a:defRPr>
    </a:lvl6pPr>
    <a:lvl7pPr marL="2743200" algn="l" defTabSz="914400" rtl="0" eaLnBrk="1" latinLnBrk="0" hangingPunct="1">
      <a:defRPr sz="1600" b="1" kern="1200">
        <a:solidFill>
          <a:schemeClr val="tx1"/>
        </a:solidFill>
        <a:latin typeface="Arial" pitchFamily="34" charset="0"/>
        <a:ea typeface="+mn-ea"/>
        <a:cs typeface="Arial" pitchFamily="34" charset="0"/>
      </a:defRPr>
    </a:lvl7pPr>
    <a:lvl8pPr marL="3200400" algn="l" defTabSz="914400" rtl="0" eaLnBrk="1" latinLnBrk="0" hangingPunct="1">
      <a:defRPr sz="1600" b="1" kern="1200">
        <a:solidFill>
          <a:schemeClr val="tx1"/>
        </a:solidFill>
        <a:latin typeface="Arial" pitchFamily="34" charset="0"/>
        <a:ea typeface="+mn-ea"/>
        <a:cs typeface="Arial" pitchFamily="34" charset="0"/>
      </a:defRPr>
    </a:lvl8pPr>
    <a:lvl9pPr marL="3657600" algn="l" defTabSz="914400" rtl="0" eaLnBrk="1" latinLnBrk="0" hangingPunct="1">
      <a:defRPr sz="16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553" userDrawn="1">
          <p15:clr>
            <a:srgbClr val="A4A3A4"/>
          </p15:clr>
        </p15:guide>
        <p15:guide id="2" pos="7432" userDrawn="1">
          <p15:clr>
            <a:srgbClr val="A4A3A4"/>
          </p15:clr>
        </p15:guide>
        <p15:guide id="3" pos="305" userDrawn="1">
          <p15:clr>
            <a:srgbClr val="A4A3A4"/>
          </p15:clr>
        </p15:guide>
        <p15:guide id="4" pos="4179" userDrawn="1">
          <p15:clr>
            <a:srgbClr val="A4A3A4"/>
          </p15:clr>
        </p15:guide>
        <p15:guide id="5" pos="4297" userDrawn="1">
          <p15:clr>
            <a:srgbClr val="A4A3A4"/>
          </p15:clr>
        </p15:guide>
        <p15:guide id="6" pos="927" userDrawn="1">
          <p15:clr>
            <a:srgbClr val="A4A3A4"/>
          </p15:clr>
        </p15:guide>
        <p15:guide id="7" pos="1180"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395"/>
    <a:srgbClr val="FFCC00"/>
    <a:srgbClr val="FFCC99"/>
    <a:srgbClr val="FF9933"/>
    <a:srgbClr val="CCCCFF"/>
    <a:srgbClr val="99CC00"/>
    <a:srgbClr val="99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79DCAD-DA8A-8346-7245-529C1C7221F1}" v="133" dt="2025-03-11T16:27:48.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553"/>
        <p:guide pos="7432"/>
        <p:guide pos="305"/>
        <p:guide pos="4179"/>
        <p:guide pos="4297"/>
        <p:guide pos="927"/>
        <p:guide pos="1180"/>
      </p:guideLst>
    </p:cSldViewPr>
  </p:slideViewPr>
  <p:notesViewPr>
    <p:cSldViewPr snapToGrid="0">
      <p:cViewPr>
        <p:scale>
          <a:sx n="1" d="2"/>
          <a:sy n="1" d="2"/>
        </p:scale>
        <p:origin x="0" y="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l Curth" userId="8a2be892-c0bf-4fe7-b6d4-a296cb1f6f3a" providerId="ADAL" clId="{451FEB1E-E14F-EC40-AE66-9973995E3E7D}"/>
    <pc:docChg chg="custSel modSld">
      <pc:chgData name="Axel Curth" userId="8a2be892-c0bf-4fe7-b6d4-a296cb1f6f3a" providerId="ADAL" clId="{451FEB1E-E14F-EC40-AE66-9973995E3E7D}" dt="2024-12-23T19:26:57.243" v="0" actId="27636"/>
      <pc:docMkLst>
        <pc:docMk/>
      </pc:docMkLst>
      <pc:sldChg chg="modSp mod">
        <pc:chgData name="Axel Curth" userId="8a2be892-c0bf-4fe7-b6d4-a296cb1f6f3a" providerId="ADAL" clId="{451FEB1E-E14F-EC40-AE66-9973995E3E7D}" dt="2024-12-23T19:26:57.243" v="0" actId="27636"/>
        <pc:sldMkLst>
          <pc:docMk/>
          <pc:sldMk cId="162432605" sldId="899"/>
        </pc:sldMkLst>
        <pc:spChg chg="mod">
          <ac:chgData name="Axel Curth" userId="8a2be892-c0bf-4fe7-b6d4-a296cb1f6f3a" providerId="ADAL" clId="{451FEB1E-E14F-EC40-AE66-9973995E3E7D}" dt="2024-12-23T19:26:57.243" v="0" actId="27636"/>
          <ac:spMkLst>
            <pc:docMk/>
            <pc:sldMk cId="162432605" sldId="899"/>
            <ac:spMk id="3" creationId="{00000000-0000-0000-0000-000000000000}"/>
          </ac:spMkLst>
        </pc:spChg>
      </pc:sldChg>
    </pc:docChg>
  </pc:docChgLst>
  <pc:docChgLst>
    <pc:chgData name="Brenda Magennis" userId="S::bmagennis@ihrdc.com::02943bfe-588f-4acf-81d3-b24b47008609" providerId="AD" clId="Web-{B079DCAD-DA8A-8346-7245-529C1C7221F1}"/>
    <pc:docChg chg="addSld modSld">
      <pc:chgData name="Brenda Magennis" userId="S::bmagennis@ihrdc.com::02943bfe-588f-4acf-81d3-b24b47008609" providerId="AD" clId="Web-{B079DCAD-DA8A-8346-7245-529C1C7221F1}" dt="2025-03-11T16:27:48.896" v="92" actId="1076"/>
      <pc:docMkLst>
        <pc:docMk/>
      </pc:docMkLst>
      <pc:sldChg chg="addSp delSp modSp mod modClrScheme chgLayout">
        <pc:chgData name="Brenda Magennis" userId="S::bmagennis@ihrdc.com::02943bfe-588f-4acf-81d3-b24b47008609" providerId="AD" clId="Web-{B079DCAD-DA8A-8346-7245-529C1C7221F1}" dt="2025-03-11T15:08:33.522" v="12"/>
        <pc:sldMkLst>
          <pc:docMk/>
          <pc:sldMk cId="1103520936" sldId="874"/>
        </pc:sldMkLst>
        <pc:spChg chg="mod">
          <ac:chgData name="Brenda Magennis" userId="S::bmagennis@ihrdc.com::02943bfe-588f-4acf-81d3-b24b47008609" providerId="AD" clId="Web-{B079DCAD-DA8A-8346-7245-529C1C7221F1}" dt="2025-03-11T15:08:23.709" v="11"/>
          <ac:spMkLst>
            <pc:docMk/>
            <pc:sldMk cId="1103520936" sldId="874"/>
            <ac:spMk id="2" creationId="{00000000-0000-0000-0000-000000000000}"/>
          </ac:spMkLst>
        </pc:spChg>
        <pc:spChg chg="mod ord">
          <ac:chgData name="Brenda Magennis" userId="S::bmagennis@ihrdc.com::02943bfe-588f-4acf-81d3-b24b47008609" providerId="AD" clId="Web-{B079DCAD-DA8A-8346-7245-529C1C7221F1}" dt="2025-03-11T15:08:23.709" v="11"/>
          <ac:spMkLst>
            <pc:docMk/>
            <pc:sldMk cId="1103520936" sldId="874"/>
            <ac:spMk id="4" creationId="{00000000-0000-0000-0000-000000000000}"/>
          </ac:spMkLst>
        </pc:spChg>
        <pc:spChg chg="del">
          <ac:chgData name="Brenda Magennis" userId="S::bmagennis@ihrdc.com::02943bfe-588f-4acf-81d3-b24b47008609" providerId="AD" clId="Web-{B079DCAD-DA8A-8346-7245-529C1C7221F1}" dt="2025-03-11T15:07:52.756" v="8"/>
          <ac:spMkLst>
            <pc:docMk/>
            <pc:sldMk cId="1103520936" sldId="874"/>
            <ac:spMk id="5" creationId="{BD5DBD67-8C59-B056-0FF3-C006EFA8753C}"/>
          </ac:spMkLst>
        </pc:spChg>
        <pc:spChg chg="add del">
          <ac:chgData name="Brenda Magennis" userId="S::bmagennis@ihrdc.com::02943bfe-588f-4acf-81d3-b24b47008609" providerId="AD" clId="Web-{B079DCAD-DA8A-8346-7245-529C1C7221F1}" dt="2025-03-11T15:08:23.709" v="11"/>
          <ac:spMkLst>
            <pc:docMk/>
            <pc:sldMk cId="1103520936" sldId="874"/>
            <ac:spMk id="6" creationId="{A0A6570A-6E52-F7DB-BF61-207DDF84B1CE}"/>
          </ac:spMkLst>
        </pc:spChg>
        <pc:spChg chg="add del mod">
          <ac:chgData name="Brenda Magennis" userId="S::bmagennis@ihrdc.com::02943bfe-588f-4acf-81d3-b24b47008609" providerId="AD" clId="Web-{B079DCAD-DA8A-8346-7245-529C1C7221F1}" dt="2025-03-11T15:08:23.647" v="10"/>
          <ac:spMkLst>
            <pc:docMk/>
            <pc:sldMk cId="1103520936" sldId="874"/>
            <ac:spMk id="12" creationId="{EC01D488-6EDD-E0AA-E4B9-C883ADD27A7E}"/>
          </ac:spMkLst>
        </pc:spChg>
        <pc:spChg chg="add mod">
          <ac:chgData name="Brenda Magennis" userId="S::bmagennis@ihrdc.com::02943bfe-588f-4acf-81d3-b24b47008609" providerId="AD" clId="Web-{B079DCAD-DA8A-8346-7245-529C1C7221F1}" dt="2025-03-11T15:08:23.709" v="11"/>
          <ac:spMkLst>
            <pc:docMk/>
            <pc:sldMk cId="1103520936" sldId="874"/>
            <ac:spMk id="14" creationId="{2ED23ACA-8B66-AFCA-9BFB-4689BEAA63F0}"/>
          </ac:spMkLst>
        </pc:spChg>
        <pc:picChg chg="del">
          <ac:chgData name="Brenda Magennis" userId="S::bmagennis@ihrdc.com::02943bfe-588f-4acf-81d3-b24b47008609" providerId="AD" clId="Web-{B079DCAD-DA8A-8346-7245-529C1C7221F1}" dt="2025-03-11T15:06:53.694" v="7"/>
          <ac:picMkLst>
            <pc:docMk/>
            <pc:sldMk cId="1103520936" sldId="874"/>
            <ac:picMk id="3" creationId="{AC9947BD-4993-85EA-53A3-C73EF694D530}"/>
          </ac:picMkLst>
        </pc:picChg>
        <pc:picChg chg="add mod ord">
          <ac:chgData name="Brenda Magennis" userId="S::bmagennis@ihrdc.com::02943bfe-588f-4acf-81d3-b24b47008609" providerId="AD" clId="Web-{B079DCAD-DA8A-8346-7245-529C1C7221F1}" dt="2025-03-11T15:08:33.522" v="12"/>
          <ac:picMkLst>
            <pc:docMk/>
            <pc:sldMk cId="1103520936" sldId="874"/>
            <ac:picMk id="7" creationId="{9A30DA8B-19BD-F7D7-5D9F-906900BA0081}"/>
          </ac:picMkLst>
        </pc:picChg>
      </pc:sldChg>
      <pc:sldChg chg="modSp">
        <pc:chgData name="Brenda Magennis" userId="S::bmagennis@ihrdc.com::02943bfe-588f-4acf-81d3-b24b47008609" providerId="AD" clId="Web-{B079DCAD-DA8A-8346-7245-529C1C7221F1}" dt="2025-03-11T15:11:39.568" v="14" actId="20577"/>
        <pc:sldMkLst>
          <pc:docMk/>
          <pc:sldMk cId="3962343134" sldId="896"/>
        </pc:sldMkLst>
        <pc:spChg chg="mod">
          <ac:chgData name="Brenda Magennis" userId="S::bmagennis@ihrdc.com::02943bfe-588f-4acf-81d3-b24b47008609" providerId="AD" clId="Web-{B079DCAD-DA8A-8346-7245-529C1C7221F1}" dt="2025-03-11T15:11:39.568" v="14" actId="20577"/>
          <ac:spMkLst>
            <pc:docMk/>
            <pc:sldMk cId="3962343134" sldId="896"/>
            <ac:spMk id="9" creationId="{D5CA055C-4A2D-8F6A-7A1A-C30B9C8A894E}"/>
          </ac:spMkLst>
        </pc:spChg>
      </pc:sldChg>
      <pc:sldChg chg="addSp delSp modSp">
        <pc:chgData name="Brenda Magennis" userId="S::bmagennis@ihrdc.com::02943bfe-588f-4acf-81d3-b24b47008609" providerId="AD" clId="Web-{B079DCAD-DA8A-8346-7245-529C1C7221F1}" dt="2025-03-11T16:27:48.896" v="92" actId="1076"/>
        <pc:sldMkLst>
          <pc:docMk/>
          <pc:sldMk cId="1086651645" sldId="910"/>
        </pc:sldMkLst>
        <pc:spChg chg="add mod">
          <ac:chgData name="Brenda Magennis" userId="S::bmagennis@ihrdc.com::02943bfe-588f-4acf-81d3-b24b47008609" providerId="AD" clId="Web-{B079DCAD-DA8A-8346-7245-529C1C7221F1}" dt="2025-03-11T16:27:48.896" v="92" actId="1076"/>
          <ac:spMkLst>
            <pc:docMk/>
            <pc:sldMk cId="1086651645" sldId="910"/>
            <ac:spMk id="7" creationId="{339E6980-A7BC-F87E-0548-8D4094FC8790}"/>
          </ac:spMkLst>
        </pc:spChg>
        <pc:spChg chg="add del mod">
          <ac:chgData name="Brenda Magennis" userId="S::bmagennis@ihrdc.com::02943bfe-588f-4acf-81d3-b24b47008609" providerId="AD" clId="Web-{B079DCAD-DA8A-8346-7245-529C1C7221F1}" dt="2025-03-11T16:25:59.552" v="84"/>
          <ac:spMkLst>
            <pc:docMk/>
            <pc:sldMk cId="1086651645" sldId="910"/>
            <ac:spMk id="11" creationId="{00000000-0000-0000-0000-000000000000}"/>
          </ac:spMkLst>
        </pc:spChg>
        <pc:cxnChg chg="add del mod">
          <ac:chgData name="Brenda Magennis" userId="S::bmagennis@ihrdc.com::02943bfe-588f-4acf-81d3-b24b47008609" providerId="AD" clId="Web-{B079DCAD-DA8A-8346-7245-529C1C7221F1}" dt="2025-03-11T16:27:04.974" v="87"/>
          <ac:cxnSpMkLst>
            <pc:docMk/>
            <pc:sldMk cId="1086651645" sldId="910"/>
            <ac:cxnSpMk id="6" creationId="{3D2B3753-77A1-3A7D-4BDF-11BF73656C0B}"/>
          </ac:cxnSpMkLst>
        </pc:cxnChg>
      </pc:sldChg>
      <pc:sldChg chg="modSp">
        <pc:chgData name="Brenda Magennis" userId="S::bmagennis@ihrdc.com::02943bfe-588f-4acf-81d3-b24b47008609" providerId="AD" clId="Web-{B079DCAD-DA8A-8346-7245-529C1C7221F1}" dt="2025-03-11T15:06:42.772" v="6" actId="20577"/>
        <pc:sldMkLst>
          <pc:docMk/>
          <pc:sldMk cId="0" sldId="1076"/>
        </pc:sldMkLst>
        <pc:spChg chg="mod">
          <ac:chgData name="Brenda Magennis" userId="S::bmagennis@ihrdc.com::02943bfe-588f-4acf-81d3-b24b47008609" providerId="AD" clId="Web-{B079DCAD-DA8A-8346-7245-529C1C7221F1}" dt="2025-03-11T15:06:42.772" v="6" actId="20577"/>
          <ac:spMkLst>
            <pc:docMk/>
            <pc:sldMk cId="0" sldId="1076"/>
            <ac:spMk id="11" creationId="{3EE02323-33AE-96A4-4735-9EBBCBE6AE40}"/>
          </ac:spMkLst>
        </pc:spChg>
      </pc:sldChg>
      <pc:sldChg chg="addSp delSp modSp new">
        <pc:chgData name="Brenda Magennis" userId="S::bmagennis@ihrdc.com::02943bfe-588f-4acf-81d3-b24b47008609" providerId="AD" clId="Web-{B079DCAD-DA8A-8346-7245-529C1C7221F1}" dt="2025-03-11T15:21:44.519" v="78" actId="20577"/>
        <pc:sldMkLst>
          <pc:docMk/>
          <pc:sldMk cId="3834931025" sldId="1078"/>
        </pc:sldMkLst>
        <pc:spChg chg="mod">
          <ac:chgData name="Brenda Magennis" userId="S::bmagennis@ihrdc.com::02943bfe-588f-4acf-81d3-b24b47008609" providerId="AD" clId="Web-{B079DCAD-DA8A-8346-7245-529C1C7221F1}" dt="2025-03-11T15:13:19.614" v="25" actId="20577"/>
          <ac:spMkLst>
            <pc:docMk/>
            <pc:sldMk cId="3834931025" sldId="1078"/>
            <ac:spMk id="2" creationId="{04DB3594-B910-F7F6-ED9F-900B89DFAEBA}"/>
          </ac:spMkLst>
        </pc:spChg>
        <pc:spChg chg="del">
          <ac:chgData name="Brenda Magennis" userId="S::bmagennis@ihrdc.com::02943bfe-588f-4acf-81d3-b24b47008609" providerId="AD" clId="Web-{B079DCAD-DA8A-8346-7245-529C1C7221F1}" dt="2025-03-11T15:15:29.505" v="26"/>
          <ac:spMkLst>
            <pc:docMk/>
            <pc:sldMk cId="3834931025" sldId="1078"/>
            <ac:spMk id="3" creationId="{B21207A8-A8F8-CA49-9F03-4F328F3481BB}"/>
          </ac:spMkLst>
        </pc:spChg>
        <pc:spChg chg="add del mod">
          <ac:chgData name="Brenda Magennis" userId="S::bmagennis@ihrdc.com::02943bfe-588f-4acf-81d3-b24b47008609" providerId="AD" clId="Web-{B079DCAD-DA8A-8346-7245-529C1C7221F1}" dt="2025-03-11T15:20:29.426" v="38"/>
          <ac:spMkLst>
            <pc:docMk/>
            <pc:sldMk cId="3834931025" sldId="1078"/>
            <ac:spMk id="7" creationId="{612D5048-58D2-775E-737F-0F590AB839DC}"/>
          </ac:spMkLst>
        </pc:spChg>
        <pc:spChg chg="add mod">
          <ac:chgData name="Brenda Magennis" userId="S::bmagennis@ihrdc.com::02943bfe-588f-4acf-81d3-b24b47008609" providerId="AD" clId="Web-{B079DCAD-DA8A-8346-7245-529C1C7221F1}" dt="2025-03-11T15:21:44.519" v="78" actId="20577"/>
          <ac:spMkLst>
            <pc:docMk/>
            <pc:sldMk cId="3834931025" sldId="1078"/>
            <ac:spMk id="8" creationId="{A5618D80-EC60-32EA-E75D-8F69DD0BC9B0}"/>
          </ac:spMkLst>
        </pc:spChg>
        <pc:picChg chg="add mod ord">
          <ac:chgData name="Brenda Magennis" userId="S::bmagennis@ihrdc.com::02943bfe-588f-4acf-81d3-b24b47008609" providerId="AD" clId="Web-{B079DCAD-DA8A-8346-7245-529C1C7221F1}" dt="2025-03-11T15:19:57.848" v="35" actId="1076"/>
          <ac:picMkLst>
            <pc:docMk/>
            <pc:sldMk cId="3834931025" sldId="1078"/>
            <ac:picMk id="5" creationId="{80A099DE-4520-7200-69CB-4A55E8A49063}"/>
          </ac:picMkLst>
        </pc:picChg>
        <pc:picChg chg="add mod">
          <ac:chgData name="Brenda Magennis" userId="S::bmagennis@ihrdc.com::02943bfe-588f-4acf-81d3-b24b47008609" providerId="AD" clId="Web-{B079DCAD-DA8A-8346-7245-529C1C7221F1}" dt="2025-03-11T15:18:04.817" v="34" actId="14100"/>
          <ac:picMkLst>
            <pc:docMk/>
            <pc:sldMk cId="3834931025" sldId="1078"/>
            <ac:picMk id="6" creationId="{AEE16632-7522-1CAF-7DFF-8E774BDE054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8A6892-F87A-4BD0-83A8-8018F40BC630}" type="doc">
      <dgm:prSet loTypeId="urn:microsoft.com/office/officeart/2005/8/layout/chevron1" loCatId="process" qsTypeId="urn:microsoft.com/office/officeart/2005/8/quickstyle/simple1" qsCatId="simple" csTypeId="urn:microsoft.com/office/officeart/2005/8/colors/accent1_3" csCatId="accent1" phldr="1"/>
      <dgm:spPr/>
    </dgm:pt>
    <dgm:pt modelId="{D9C6B24D-A063-4C10-B2AC-62DD8AE73322}">
      <dgm:prSet phldrT="[Text]" custT="1"/>
      <dgm:spPr/>
      <dgm:t>
        <a:bodyPr/>
        <a:lstStyle/>
        <a:p>
          <a:r>
            <a:rPr lang="en-US" sz="2800"/>
            <a:t>Assess</a:t>
          </a:r>
        </a:p>
      </dgm:t>
    </dgm:pt>
    <dgm:pt modelId="{6BDF06C4-9EF7-4301-81F3-6ADA201C8118}" type="parTrans" cxnId="{A09B67D1-23F5-4042-B122-4A3B22081937}">
      <dgm:prSet/>
      <dgm:spPr/>
      <dgm:t>
        <a:bodyPr/>
        <a:lstStyle/>
        <a:p>
          <a:endParaRPr lang="en-US"/>
        </a:p>
      </dgm:t>
    </dgm:pt>
    <dgm:pt modelId="{DF993473-C22E-4A2D-862D-E2302C2F9CDC}" type="sibTrans" cxnId="{A09B67D1-23F5-4042-B122-4A3B22081937}">
      <dgm:prSet/>
      <dgm:spPr/>
      <dgm:t>
        <a:bodyPr/>
        <a:lstStyle/>
        <a:p>
          <a:endParaRPr lang="en-US"/>
        </a:p>
      </dgm:t>
    </dgm:pt>
    <dgm:pt modelId="{E7823062-914F-4918-A0BA-62DE92F1D28F}">
      <dgm:prSet phldrT="[Text]" custT="1"/>
      <dgm:spPr/>
      <dgm:t>
        <a:bodyPr/>
        <a:lstStyle/>
        <a:p>
          <a:r>
            <a:rPr lang="en-US" sz="2800"/>
            <a:t>Plan</a:t>
          </a:r>
        </a:p>
      </dgm:t>
    </dgm:pt>
    <dgm:pt modelId="{551D0B70-4A13-4764-955A-04D0E9D9E4E3}" type="parTrans" cxnId="{AF886B5E-6D2E-4C6E-9664-8E1FFF08D890}">
      <dgm:prSet/>
      <dgm:spPr/>
      <dgm:t>
        <a:bodyPr/>
        <a:lstStyle/>
        <a:p>
          <a:endParaRPr lang="en-US"/>
        </a:p>
      </dgm:t>
    </dgm:pt>
    <dgm:pt modelId="{5DCDB428-2B7F-48D2-916D-D7F11F1F23B0}" type="sibTrans" cxnId="{AF886B5E-6D2E-4C6E-9664-8E1FFF08D890}">
      <dgm:prSet/>
      <dgm:spPr/>
      <dgm:t>
        <a:bodyPr/>
        <a:lstStyle/>
        <a:p>
          <a:endParaRPr lang="en-US"/>
        </a:p>
      </dgm:t>
    </dgm:pt>
    <dgm:pt modelId="{0F65931B-2F26-4F34-8CC3-8BB5D44DDEEF}">
      <dgm:prSet phldrT="[Text]" custT="1"/>
      <dgm:spPr/>
      <dgm:t>
        <a:bodyPr/>
        <a:lstStyle/>
        <a:p>
          <a:r>
            <a:rPr lang="en-US" sz="2800"/>
            <a:t>Develop</a:t>
          </a:r>
        </a:p>
      </dgm:t>
    </dgm:pt>
    <dgm:pt modelId="{B45D17C3-A622-44DE-A2DC-51ED37B468E5}" type="parTrans" cxnId="{A1C01819-C23B-42BB-B047-7034AB561F62}">
      <dgm:prSet/>
      <dgm:spPr/>
      <dgm:t>
        <a:bodyPr/>
        <a:lstStyle/>
        <a:p>
          <a:endParaRPr lang="en-US"/>
        </a:p>
      </dgm:t>
    </dgm:pt>
    <dgm:pt modelId="{F65F1B4B-D94A-45B0-8C95-2A14A623C33E}" type="sibTrans" cxnId="{A1C01819-C23B-42BB-B047-7034AB561F62}">
      <dgm:prSet/>
      <dgm:spPr/>
      <dgm:t>
        <a:bodyPr/>
        <a:lstStyle/>
        <a:p>
          <a:endParaRPr lang="en-US"/>
        </a:p>
      </dgm:t>
    </dgm:pt>
    <dgm:pt modelId="{3336EE18-225D-48AA-B763-B511C59FDD7F}">
      <dgm:prSet phldrT="[Text]" custT="1"/>
      <dgm:spPr/>
      <dgm:t>
        <a:bodyPr/>
        <a:lstStyle/>
        <a:p>
          <a:r>
            <a:rPr lang="en-US" sz="1400">
              <a:latin typeface="Calibri" panose="020F0502020204030204" pitchFamily="34" charset="0"/>
              <a:cs typeface="Calibri" panose="020F0502020204030204" pitchFamily="34" charset="0"/>
            </a:rPr>
            <a:t>Provides a comprehensive assessment process including self-assessment, supervisor and qualified assessor assessments</a:t>
          </a:r>
        </a:p>
      </dgm:t>
    </dgm:pt>
    <dgm:pt modelId="{54C67829-1283-4D4A-A5F4-01B02AEA9C29}" type="parTrans" cxnId="{016EAF1D-5F8B-486C-8ECF-FC9FC8A42878}">
      <dgm:prSet/>
      <dgm:spPr/>
      <dgm:t>
        <a:bodyPr/>
        <a:lstStyle/>
        <a:p>
          <a:endParaRPr lang="en-US"/>
        </a:p>
      </dgm:t>
    </dgm:pt>
    <dgm:pt modelId="{779746BE-50E8-499D-A835-0421E323FB0A}" type="sibTrans" cxnId="{016EAF1D-5F8B-486C-8ECF-FC9FC8A42878}">
      <dgm:prSet/>
      <dgm:spPr/>
      <dgm:t>
        <a:bodyPr/>
        <a:lstStyle/>
        <a:p>
          <a:endParaRPr lang="en-US"/>
        </a:p>
      </dgm:t>
    </dgm:pt>
    <dgm:pt modelId="{EADE5D7E-8085-4026-9334-6EA8A88075B1}">
      <dgm:prSet custT="1"/>
      <dgm:spPr/>
      <dgm:t>
        <a:bodyPr/>
        <a:lstStyle/>
        <a:p>
          <a:r>
            <a:rPr lang="en-US" sz="1400">
              <a:latin typeface="Calibri" panose="020F0502020204030204" pitchFamily="34" charset="0"/>
              <a:cs typeface="Calibri" panose="020F0502020204030204" pitchFamily="34" charset="0"/>
            </a:rPr>
            <a:t>Generates reports that provide an overview of the workforce’s strengths and areas of vulnerability</a:t>
          </a:r>
        </a:p>
      </dgm:t>
    </dgm:pt>
    <dgm:pt modelId="{367FAAFC-BBA6-4721-B0FB-372BEA1175D3}" type="parTrans" cxnId="{515E243E-E071-467E-99DE-410B5E4AA1CF}">
      <dgm:prSet/>
      <dgm:spPr/>
      <dgm:t>
        <a:bodyPr/>
        <a:lstStyle/>
        <a:p>
          <a:endParaRPr lang="en-US"/>
        </a:p>
      </dgm:t>
    </dgm:pt>
    <dgm:pt modelId="{A298707B-E085-4D72-A885-1E8C58E00E5D}" type="sibTrans" cxnId="{515E243E-E071-467E-99DE-410B5E4AA1CF}">
      <dgm:prSet/>
      <dgm:spPr/>
      <dgm:t>
        <a:bodyPr/>
        <a:lstStyle/>
        <a:p>
          <a:endParaRPr lang="en-US"/>
        </a:p>
      </dgm:t>
    </dgm:pt>
    <dgm:pt modelId="{6EBF337F-3F62-47AA-A41D-F9FCB2064B66}">
      <dgm:prSet phldrT="[Text]" custT="1"/>
      <dgm:spPr/>
      <dgm:t>
        <a:bodyPr/>
        <a:lstStyle/>
        <a:p>
          <a:r>
            <a:rPr lang="en-US" sz="1400" b="0">
              <a:latin typeface="Calibri" panose="020F0502020204030204" pitchFamily="34" charset="0"/>
              <a:ea typeface="ＭＳ Ｐゴシック" pitchFamily="34" charset="-128"/>
              <a:cs typeface="Calibri" panose="020F0502020204030204" pitchFamily="34" charset="0"/>
            </a:rPr>
            <a:t>Once competency development plans are approved, employees can start the learning process</a:t>
          </a:r>
          <a:endParaRPr lang="en-US" sz="1400"/>
        </a:p>
      </dgm:t>
    </dgm:pt>
    <dgm:pt modelId="{2CD40BA8-C836-49E9-8FDF-75E67A74E314}" type="parTrans" cxnId="{93E4AA47-C023-4874-B1DB-6CA0764D6C45}">
      <dgm:prSet/>
      <dgm:spPr/>
      <dgm:t>
        <a:bodyPr/>
        <a:lstStyle/>
        <a:p>
          <a:endParaRPr lang="en-US"/>
        </a:p>
      </dgm:t>
    </dgm:pt>
    <dgm:pt modelId="{0E446133-DB96-4B64-ADBC-7208026789DD}" type="sibTrans" cxnId="{93E4AA47-C023-4874-B1DB-6CA0764D6C45}">
      <dgm:prSet/>
      <dgm:spPr/>
      <dgm:t>
        <a:bodyPr/>
        <a:lstStyle/>
        <a:p>
          <a:endParaRPr lang="en-US"/>
        </a:p>
      </dgm:t>
    </dgm:pt>
    <dgm:pt modelId="{77C652AD-EC15-43BB-8BA2-14024EE37963}">
      <dgm:prSet custT="1"/>
      <dgm:spPr/>
      <dgm:t>
        <a:bodyPr/>
        <a:lstStyle/>
        <a:p>
          <a:r>
            <a:rPr lang="en-US" sz="1400" b="0">
              <a:latin typeface="Calibri" panose="020F0502020204030204" pitchFamily="34" charset="0"/>
              <a:ea typeface="ＭＳ Ｐゴシック" pitchFamily="34" charset="-128"/>
              <a:cs typeface="Calibri" panose="020F0502020204030204" pitchFamily="34" charset="0"/>
            </a:rPr>
            <a:t>When ready, employees can initiate the reassessment process to close skill gaps </a:t>
          </a:r>
        </a:p>
      </dgm:t>
    </dgm:pt>
    <dgm:pt modelId="{5FC5906D-F36D-4E49-B686-CF23C297BE6B}" type="parTrans" cxnId="{862C5DE5-D061-49B4-B169-B82A68E26E7F}">
      <dgm:prSet/>
      <dgm:spPr/>
      <dgm:t>
        <a:bodyPr/>
        <a:lstStyle/>
        <a:p>
          <a:endParaRPr lang="en-US"/>
        </a:p>
      </dgm:t>
    </dgm:pt>
    <dgm:pt modelId="{817A590F-F97B-419A-9AA2-EFBC487B8CEC}" type="sibTrans" cxnId="{862C5DE5-D061-49B4-B169-B82A68E26E7F}">
      <dgm:prSet/>
      <dgm:spPr/>
      <dgm:t>
        <a:bodyPr/>
        <a:lstStyle/>
        <a:p>
          <a:endParaRPr lang="en-US"/>
        </a:p>
      </dgm:t>
    </dgm:pt>
    <dgm:pt modelId="{D8F04848-A2F0-4CF3-BE62-37B49CFFC2B6}">
      <dgm:prSet phldrT="[Text]" custT="1"/>
      <dgm:spPr/>
      <dgm:t>
        <a:bodyPr/>
        <a:lstStyle/>
        <a:p>
          <a:r>
            <a:rPr lang="en-US" sz="1400">
              <a:latin typeface="Calibri" panose="020F0502020204030204" pitchFamily="34" charset="0"/>
              <a:cs typeface="Calibri" panose="020F0502020204030204" pitchFamily="34" charset="0"/>
            </a:rPr>
            <a:t>Determines competency skill gaps for each employee through assessment process</a:t>
          </a:r>
        </a:p>
      </dgm:t>
    </dgm:pt>
    <dgm:pt modelId="{C7412921-3EC0-41F0-A4C9-04299334BE4E}" type="parTrans" cxnId="{17D81043-CE29-4BAF-B153-483BE696720E}">
      <dgm:prSet/>
      <dgm:spPr/>
      <dgm:t>
        <a:bodyPr/>
        <a:lstStyle/>
        <a:p>
          <a:endParaRPr lang="en-US"/>
        </a:p>
      </dgm:t>
    </dgm:pt>
    <dgm:pt modelId="{1C9651B5-BC33-4B4E-93E2-1CB64F89E1C4}" type="sibTrans" cxnId="{17D81043-CE29-4BAF-B153-483BE696720E}">
      <dgm:prSet/>
      <dgm:spPr/>
      <dgm:t>
        <a:bodyPr/>
        <a:lstStyle/>
        <a:p>
          <a:endParaRPr lang="en-US"/>
        </a:p>
      </dgm:t>
    </dgm:pt>
    <dgm:pt modelId="{4C95658C-72A0-45AF-8BB0-7BBFEB3D7F93}">
      <dgm:prSet phldrT="[Text]" custT="1"/>
      <dgm:spPr/>
      <dgm:t>
        <a:bodyPr/>
        <a:lstStyle/>
        <a:p>
          <a:r>
            <a:rPr lang="en-US" sz="1400">
              <a:latin typeface="+mj-lt"/>
            </a:rPr>
            <a:t>Allows employees to review their competency profile and build competency development plans</a:t>
          </a:r>
        </a:p>
      </dgm:t>
    </dgm:pt>
    <dgm:pt modelId="{F5FFD07A-1D56-4DC7-B406-A2F8F4B07E1F}" type="parTrans" cxnId="{0F17BB47-8A40-4151-BBF2-30A0DA836FEE}">
      <dgm:prSet/>
      <dgm:spPr/>
      <dgm:t>
        <a:bodyPr/>
        <a:lstStyle/>
        <a:p>
          <a:endParaRPr lang="en-US"/>
        </a:p>
      </dgm:t>
    </dgm:pt>
    <dgm:pt modelId="{4975DCB0-6D92-4DEC-8374-14E141656315}" type="sibTrans" cxnId="{0F17BB47-8A40-4151-BBF2-30A0DA836FEE}">
      <dgm:prSet/>
      <dgm:spPr/>
      <dgm:t>
        <a:bodyPr/>
        <a:lstStyle/>
        <a:p>
          <a:endParaRPr lang="en-US"/>
        </a:p>
      </dgm:t>
    </dgm:pt>
    <dgm:pt modelId="{F10365EC-5BF5-42B3-BF37-375BD341D272}">
      <dgm:prSet phldrT="[Text]" custT="1"/>
      <dgm:spPr/>
      <dgm:t>
        <a:bodyPr/>
        <a:lstStyle/>
        <a:p>
          <a:r>
            <a:rPr lang="en-US" sz="1400">
              <a:latin typeface="+mj-lt"/>
            </a:rPr>
            <a:t>Supervisors can then approve or reject the plans and provide feedback and comments</a:t>
          </a:r>
        </a:p>
      </dgm:t>
    </dgm:pt>
    <dgm:pt modelId="{ABD31E4E-3F66-4814-AAAF-B5712311C4EE}" type="parTrans" cxnId="{D1B72256-0A99-4129-9638-9641CE17BE01}">
      <dgm:prSet/>
      <dgm:spPr/>
      <dgm:t>
        <a:bodyPr/>
        <a:lstStyle/>
        <a:p>
          <a:endParaRPr lang="en-US"/>
        </a:p>
      </dgm:t>
    </dgm:pt>
    <dgm:pt modelId="{F69A83D9-D632-48A8-AB5C-060F374A024D}" type="sibTrans" cxnId="{D1B72256-0A99-4129-9638-9641CE17BE01}">
      <dgm:prSet/>
      <dgm:spPr/>
      <dgm:t>
        <a:bodyPr/>
        <a:lstStyle/>
        <a:p>
          <a:endParaRPr lang="en-US"/>
        </a:p>
      </dgm:t>
    </dgm:pt>
    <dgm:pt modelId="{FF0596BC-DF3B-410D-8023-D2199933ACBD}">
      <dgm:prSet custT="1"/>
      <dgm:spPr/>
      <dgm:t>
        <a:bodyPr/>
        <a:lstStyle/>
        <a:p>
          <a:r>
            <a:rPr lang="en-US" sz="1400" b="0">
              <a:latin typeface="Calibri" panose="020F0502020204030204" pitchFamily="34" charset="0"/>
              <a:ea typeface="ＭＳ Ｐゴシック" pitchFamily="34" charset="-128"/>
              <a:cs typeface="Calibri" panose="020F0502020204030204" pitchFamily="34" charset="0"/>
            </a:rPr>
            <a:t>Supervisors can keep track of the employee learning progress throughout</a:t>
          </a:r>
        </a:p>
      </dgm:t>
    </dgm:pt>
    <dgm:pt modelId="{12418D58-E840-4183-8706-D0FFA693708D}" type="parTrans" cxnId="{2E8A6F56-D24B-496F-8A9D-6B192DA216F1}">
      <dgm:prSet/>
      <dgm:spPr/>
      <dgm:t>
        <a:bodyPr/>
        <a:lstStyle/>
        <a:p>
          <a:endParaRPr lang="en-US"/>
        </a:p>
      </dgm:t>
    </dgm:pt>
    <dgm:pt modelId="{1A2197CB-8450-4BD2-8CA1-68ED35C89A9D}" type="sibTrans" cxnId="{2E8A6F56-D24B-496F-8A9D-6B192DA216F1}">
      <dgm:prSet/>
      <dgm:spPr/>
      <dgm:t>
        <a:bodyPr/>
        <a:lstStyle/>
        <a:p>
          <a:endParaRPr lang="en-US"/>
        </a:p>
      </dgm:t>
    </dgm:pt>
    <dgm:pt modelId="{6F8EC9F1-4414-40C6-9EE9-38CCC96B170C}">
      <dgm:prSet phldrT="[Text]" custT="1"/>
      <dgm:spPr/>
      <dgm:t>
        <a:bodyPr/>
        <a:lstStyle/>
        <a:p>
          <a:r>
            <a:rPr lang="en-US" sz="1400">
              <a:latin typeface="+mj-lt"/>
            </a:rPr>
            <a:t>Mentors may support the process by building plans on employees’ behalf</a:t>
          </a:r>
        </a:p>
      </dgm:t>
    </dgm:pt>
    <dgm:pt modelId="{4948E4F1-51C8-47E9-98ED-6AE14956BBC0}" type="parTrans" cxnId="{A9CCFA02-70C0-4942-AB19-05A0A0DBCA4F}">
      <dgm:prSet/>
      <dgm:spPr/>
      <dgm:t>
        <a:bodyPr/>
        <a:lstStyle/>
        <a:p>
          <a:endParaRPr lang="en-US"/>
        </a:p>
      </dgm:t>
    </dgm:pt>
    <dgm:pt modelId="{D2A4A30F-0089-4A3E-8513-C7F28DBB51E7}" type="sibTrans" cxnId="{A9CCFA02-70C0-4942-AB19-05A0A0DBCA4F}">
      <dgm:prSet/>
      <dgm:spPr/>
      <dgm:t>
        <a:bodyPr/>
        <a:lstStyle/>
        <a:p>
          <a:endParaRPr lang="en-US"/>
        </a:p>
      </dgm:t>
    </dgm:pt>
    <dgm:pt modelId="{2E311885-732B-41AF-8E91-5F2C6909AA6A}" type="pres">
      <dgm:prSet presAssocID="{518A6892-F87A-4BD0-83A8-8018F40BC630}" presName="Name0" presStyleCnt="0">
        <dgm:presLayoutVars>
          <dgm:dir/>
          <dgm:animLvl val="lvl"/>
          <dgm:resizeHandles val="exact"/>
        </dgm:presLayoutVars>
      </dgm:prSet>
      <dgm:spPr/>
    </dgm:pt>
    <dgm:pt modelId="{59E8750D-D5B8-41CF-B940-4D83C17716B3}" type="pres">
      <dgm:prSet presAssocID="{D9C6B24D-A063-4C10-B2AC-62DD8AE73322}" presName="composite" presStyleCnt="0"/>
      <dgm:spPr/>
    </dgm:pt>
    <dgm:pt modelId="{335DF6AF-A3DA-4663-A81B-071660050462}" type="pres">
      <dgm:prSet presAssocID="{D9C6B24D-A063-4C10-B2AC-62DD8AE73322}" presName="parTx" presStyleLbl="node1" presStyleIdx="0" presStyleCnt="3">
        <dgm:presLayoutVars>
          <dgm:chMax val="0"/>
          <dgm:chPref val="0"/>
          <dgm:bulletEnabled val="1"/>
        </dgm:presLayoutVars>
      </dgm:prSet>
      <dgm:spPr/>
    </dgm:pt>
    <dgm:pt modelId="{9C75A7C9-265D-4243-9BD7-45A7D0509BEF}" type="pres">
      <dgm:prSet presAssocID="{D9C6B24D-A063-4C10-B2AC-62DD8AE73322}" presName="desTx" presStyleLbl="revTx" presStyleIdx="0" presStyleCnt="3">
        <dgm:presLayoutVars>
          <dgm:bulletEnabled val="1"/>
        </dgm:presLayoutVars>
      </dgm:prSet>
      <dgm:spPr/>
    </dgm:pt>
    <dgm:pt modelId="{166F03D7-932A-4D49-AD8F-5A33836FBD70}" type="pres">
      <dgm:prSet presAssocID="{DF993473-C22E-4A2D-862D-E2302C2F9CDC}" presName="space" presStyleCnt="0"/>
      <dgm:spPr/>
    </dgm:pt>
    <dgm:pt modelId="{557CD05B-C4F6-4351-AECC-A96F0478FBBF}" type="pres">
      <dgm:prSet presAssocID="{E7823062-914F-4918-A0BA-62DE92F1D28F}" presName="composite" presStyleCnt="0"/>
      <dgm:spPr/>
    </dgm:pt>
    <dgm:pt modelId="{B2CC448A-400B-482E-93B3-1C0A12A84CB8}" type="pres">
      <dgm:prSet presAssocID="{E7823062-914F-4918-A0BA-62DE92F1D28F}" presName="parTx" presStyleLbl="node1" presStyleIdx="1" presStyleCnt="3">
        <dgm:presLayoutVars>
          <dgm:chMax val="0"/>
          <dgm:chPref val="0"/>
          <dgm:bulletEnabled val="1"/>
        </dgm:presLayoutVars>
      </dgm:prSet>
      <dgm:spPr/>
    </dgm:pt>
    <dgm:pt modelId="{C672CB73-EF5E-4564-B377-6E5E57E97032}" type="pres">
      <dgm:prSet presAssocID="{E7823062-914F-4918-A0BA-62DE92F1D28F}" presName="desTx" presStyleLbl="revTx" presStyleIdx="1" presStyleCnt="3">
        <dgm:presLayoutVars>
          <dgm:bulletEnabled val="1"/>
        </dgm:presLayoutVars>
      </dgm:prSet>
      <dgm:spPr/>
    </dgm:pt>
    <dgm:pt modelId="{8AA237F0-C544-4A29-AA45-A091C173AFDC}" type="pres">
      <dgm:prSet presAssocID="{5DCDB428-2B7F-48D2-916D-D7F11F1F23B0}" presName="space" presStyleCnt="0"/>
      <dgm:spPr/>
    </dgm:pt>
    <dgm:pt modelId="{37F0A115-D916-4267-9FEA-7D97672C3C89}" type="pres">
      <dgm:prSet presAssocID="{0F65931B-2F26-4F34-8CC3-8BB5D44DDEEF}" presName="composite" presStyleCnt="0"/>
      <dgm:spPr/>
    </dgm:pt>
    <dgm:pt modelId="{6EF2A576-C289-44FB-952F-C7837CD81B51}" type="pres">
      <dgm:prSet presAssocID="{0F65931B-2F26-4F34-8CC3-8BB5D44DDEEF}" presName="parTx" presStyleLbl="node1" presStyleIdx="2" presStyleCnt="3">
        <dgm:presLayoutVars>
          <dgm:chMax val="0"/>
          <dgm:chPref val="0"/>
          <dgm:bulletEnabled val="1"/>
        </dgm:presLayoutVars>
      </dgm:prSet>
      <dgm:spPr/>
    </dgm:pt>
    <dgm:pt modelId="{4280BEDB-06C3-4D76-8C21-7F48B039554D}" type="pres">
      <dgm:prSet presAssocID="{0F65931B-2F26-4F34-8CC3-8BB5D44DDEEF}" presName="desTx" presStyleLbl="revTx" presStyleIdx="2" presStyleCnt="3">
        <dgm:presLayoutVars>
          <dgm:bulletEnabled val="1"/>
        </dgm:presLayoutVars>
      </dgm:prSet>
      <dgm:spPr/>
    </dgm:pt>
  </dgm:ptLst>
  <dgm:cxnLst>
    <dgm:cxn modelId="{A9CCFA02-70C0-4942-AB19-05A0A0DBCA4F}" srcId="{E7823062-914F-4918-A0BA-62DE92F1D28F}" destId="{6F8EC9F1-4414-40C6-9EE9-38CCC96B170C}" srcOrd="1" destOrd="0" parTransId="{4948E4F1-51C8-47E9-98ED-6AE14956BBC0}" sibTransId="{D2A4A30F-0089-4A3E-8513-C7F28DBB51E7}"/>
    <dgm:cxn modelId="{A1C01819-C23B-42BB-B047-7034AB561F62}" srcId="{518A6892-F87A-4BD0-83A8-8018F40BC630}" destId="{0F65931B-2F26-4F34-8CC3-8BB5D44DDEEF}" srcOrd="2" destOrd="0" parTransId="{B45D17C3-A622-44DE-A2DC-51ED37B468E5}" sibTransId="{F65F1B4B-D94A-45B0-8C95-2A14A623C33E}"/>
    <dgm:cxn modelId="{5629991B-55A2-4F22-B30A-36A1BB343DC7}" type="presOf" srcId="{0F65931B-2F26-4F34-8CC3-8BB5D44DDEEF}" destId="{6EF2A576-C289-44FB-952F-C7837CD81B51}" srcOrd="0" destOrd="0" presId="urn:microsoft.com/office/officeart/2005/8/layout/chevron1"/>
    <dgm:cxn modelId="{016EAF1D-5F8B-486C-8ECF-FC9FC8A42878}" srcId="{D9C6B24D-A063-4C10-B2AC-62DD8AE73322}" destId="{3336EE18-225D-48AA-B763-B511C59FDD7F}" srcOrd="0" destOrd="0" parTransId="{54C67829-1283-4D4A-A5F4-01B02AEA9C29}" sibTransId="{779746BE-50E8-499D-A835-0421E323FB0A}"/>
    <dgm:cxn modelId="{50CFDF1F-5797-4B00-A3AD-686B7A2E9092}" type="presOf" srcId="{77C652AD-EC15-43BB-8BA2-14024EE37963}" destId="{4280BEDB-06C3-4D76-8C21-7F48B039554D}" srcOrd="0" destOrd="1" presId="urn:microsoft.com/office/officeart/2005/8/layout/chevron1"/>
    <dgm:cxn modelId="{E27C3631-FAAB-48D1-9386-38D317CC1E5D}" type="presOf" srcId="{E7823062-914F-4918-A0BA-62DE92F1D28F}" destId="{B2CC448A-400B-482E-93B3-1C0A12A84CB8}" srcOrd="0" destOrd="0" presId="urn:microsoft.com/office/officeart/2005/8/layout/chevron1"/>
    <dgm:cxn modelId="{515E243E-E071-467E-99DE-410B5E4AA1CF}" srcId="{D9C6B24D-A063-4C10-B2AC-62DD8AE73322}" destId="{EADE5D7E-8085-4026-9334-6EA8A88075B1}" srcOrd="2" destOrd="0" parTransId="{367FAAFC-BBA6-4721-B0FB-372BEA1175D3}" sibTransId="{A298707B-E085-4D72-A885-1E8C58E00E5D}"/>
    <dgm:cxn modelId="{AF886B5E-6D2E-4C6E-9664-8E1FFF08D890}" srcId="{518A6892-F87A-4BD0-83A8-8018F40BC630}" destId="{E7823062-914F-4918-A0BA-62DE92F1D28F}" srcOrd="1" destOrd="0" parTransId="{551D0B70-4A13-4764-955A-04D0E9D9E4E3}" sibTransId="{5DCDB428-2B7F-48D2-916D-D7F11F1F23B0}"/>
    <dgm:cxn modelId="{17D81043-CE29-4BAF-B153-483BE696720E}" srcId="{D9C6B24D-A063-4C10-B2AC-62DD8AE73322}" destId="{D8F04848-A2F0-4CF3-BE62-37B49CFFC2B6}" srcOrd="1" destOrd="0" parTransId="{C7412921-3EC0-41F0-A4C9-04299334BE4E}" sibTransId="{1C9651B5-BC33-4B4E-93E2-1CB64F89E1C4}"/>
    <dgm:cxn modelId="{9F571666-EBD5-4476-A4E4-3D27106798F3}" type="presOf" srcId="{EADE5D7E-8085-4026-9334-6EA8A88075B1}" destId="{9C75A7C9-265D-4243-9BD7-45A7D0509BEF}" srcOrd="0" destOrd="2" presId="urn:microsoft.com/office/officeart/2005/8/layout/chevron1"/>
    <dgm:cxn modelId="{93E4AA47-C023-4874-B1DB-6CA0764D6C45}" srcId="{0F65931B-2F26-4F34-8CC3-8BB5D44DDEEF}" destId="{6EBF337F-3F62-47AA-A41D-F9FCB2064B66}" srcOrd="0" destOrd="0" parTransId="{2CD40BA8-C836-49E9-8FDF-75E67A74E314}" sibTransId="{0E446133-DB96-4B64-ADBC-7208026789DD}"/>
    <dgm:cxn modelId="{0F17BB47-8A40-4151-BBF2-30A0DA836FEE}" srcId="{E7823062-914F-4918-A0BA-62DE92F1D28F}" destId="{4C95658C-72A0-45AF-8BB0-7BBFEB3D7F93}" srcOrd="0" destOrd="0" parTransId="{F5FFD07A-1D56-4DC7-B406-A2F8F4B07E1F}" sibTransId="{4975DCB0-6D92-4DEC-8374-14E141656315}"/>
    <dgm:cxn modelId="{85FD976F-DBF1-4C7A-A4D1-D941A7325ED5}" type="presOf" srcId="{518A6892-F87A-4BD0-83A8-8018F40BC630}" destId="{2E311885-732B-41AF-8E91-5F2C6909AA6A}" srcOrd="0" destOrd="0" presId="urn:microsoft.com/office/officeart/2005/8/layout/chevron1"/>
    <dgm:cxn modelId="{85E33B72-0409-453F-B787-30B596135CDD}" type="presOf" srcId="{6EBF337F-3F62-47AA-A41D-F9FCB2064B66}" destId="{4280BEDB-06C3-4D76-8C21-7F48B039554D}" srcOrd="0" destOrd="0" presId="urn:microsoft.com/office/officeart/2005/8/layout/chevron1"/>
    <dgm:cxn modelId="{D1B72256-0A99-4129-9638-9641CE17BE01}" srcId="{E7823062-914F-4918-A0BA-62DE92F1D28F}" destId="{F10365EC-5BF5-42B3-BF37-375BD341D272}" srcOrd="2" destOrd="0" parTransId="{ABD31E4E-3F66-4814-AAAF-B5712311C4EE}" sibTransId="{F69A83D9-D632-48A8-AB5C-060F374A024D}"/>
    <dgm:cxn modelId="{2E8A6F56-D24B-496F-8A9D-6B192DA216F1}" srcId="{0F65931B-2F26-4F34-8CC3-8BB5D44DDEEF}" destId="{FF0596BC-DF3B-410D-8023-D2199933ACBD}" srcOrd="2" destOrd="0" parTransId="{12418D58-E840-4183-8706-D0FFA693708D}" sibTransId="{1A2197CB-8450-4BD2-8CA1-68ED35C89A9D}"/>
    <dgm:cxn modelId="{0A338280-BE2D-4A43-B2BE-ED89F36A71A7}" type="presOf" srcId="{F10365EC-5BF5-42B3-BF37-375BD341D272}" destId="{C672CB73-EF5E-4564-B377-6E5E57E97032}" srcOrd="0" destOrd="2" presId="urn:microsoft.com/office/officeart/2005/8/layout/chevron1"/>
    <dgm:cxn modelId="{040BE6A1-244A-4293-B1D0-3C1D8ECD7190}" type="presOf" srcId="{6F8EC9F1-4414-40C6-9EE9-38CCC96B170C}" destId="{C672CB73-EF5E-4564-B377-6E5E57E97032}" srcOrd="0" destOrd="1" presId="urn:microsoft.com/office/officeart/2005/8/layout/chevron1"/>
    <dgm:cxn modelId="{D71EDAC3-7C57-4979-8574-AE634A1E0958}" type="presOf" srcId="{4C95658C-72A0-45AF-8BB0-7BBFEB3D7F93}" destId="{C672CB73-EF5E-4564-B377-6E5E57E97032}" srcOrd="0" destOrd="0" presId="urn:microsoft.com/office/officeart/2005/8/layout/chevron1"/>
    <dgm:cxn modelId="{44E8D8C8-78BD-44D0-890F-904687E283F2}" type="presOf" srcId="{3336EE18-225D-48AA-B763-B511C59FDD7F}" destId="{9C75A7C9-265D-4243-9BD7-45A7D0509BEF}" srcOrd="0" destOrd="0" presId="urn:microsoft.com/office/officeart/2005/8/layout/chevron1"/>
    <dgm:cxn modelId="{A09B67D1-23F5-4042-B122-4A3B22081937}" srcId="{518A6892-F87A-4BD0-83A8-8018F40BC630}" destId="{D9C6B24D-A063-4C10-B2AC-62DD8AE73322}" srcOrd="0" destOrd="0" parTransId="{6BDF06C4-9EF7-4301-81F3-6ADA201C8118}" sibTransId="{DF993473-C22E-4A2D-862D-E2302C2F9CDC}"/>
    <dgm:cxn modelId="{862C5DE5-D061-49B4-B169-B82A68E26E7F}" srcId="{0F65931B-2F26-4F34-8CC3-8BB5D44DDEEF}" destId="{77C652AD-EC15-43BB-8BA2-14024EE37963}" srcOrd="1" destOrd="0" parTransId="{5FC5906D-F36D-4E49-B686-CF23C297BE6B}" sibTransId="{817A590F-F97B-419A-9AA2-EFBC487B8CEC}"/>
    <dgm:cxn modelId="{177904E7-DF2E-4E6F-91B5-D1F21B81549D}" type="presOf" srcId="{D9C6B24D-A063-4C10-B2AC-62DD8AE73322}" destId="{335DF6AF-A3DA-4663-A81B-071660050462}" srcOrd="0" destOrd="0" presId="urn:microsoft.com/office/officeart/2005/8/layout/chevron1"/>
    <dgm:cxn modelId="{C99145E9-5556-4AFC-9983-75E393548701}" type="presOf" srcId="{FF0596BC-DF3B-410D-8023-D2199933ACBD}" destId="{4280BEDB-06C3-4D76-8C21-7F48B039554D}" srcOrd="0" destOrd="2" presId="urn:microsoft.com/office/officeart/2005/8/layout/chevron1"/>
    <dgm:cxn modelId="{8F8AA6EF-9199-4FD6-A097-FDEA8CDDE94A}" type="presOf" srcId="{D8F04848-A2F0-4CF3-BE62-37B49CFFC2B6}" destId="{9C75A7C9-265D-4243-9BD7-45A7D0509BEF}" srcOrd="0" destOrd="1" presId="urn:microsoft.com/office/officeart/2005/8/layout/chevron1"/>
    <dgm:cxn modelId="{C2225FFC-6B00-4A9D-9875-34BBBAC1BC60}" type="presParOf" srcId="{2E311885-732B-41AF-8E91-5F2C6909AA6A}" destId="{59E8750D-D5B8-41CF-B940-4D83C17716B3}" srcOrd="0" destOrd="0" presId="urn:microsoft.com/office/officeart/2005/8/layout/chevron1"/>
    <dgm:cxn modelId="{280EE096-F8AE-4845-8B1A-50A94721E808}" type="presParOf" srcId="{59E8750D-D5B8-41CF-B940-4D83C17716B3}" destId="{335DF6AF-A3DA-4663-A81B-071660050462}" srcOrd="0" destOrd="0" presId="urn:microsoft.com/office/officeart/2005/8/layout/chevron1"/>
    <dgm:cxn modelId="{06769F00-77BE-4E4B-B9CB-1A1F4DF65407}" type="presParOf" srcId="{59E8750D-D5B8-41CF-B940-4D83C17716B3}" destId="{9C75A7C9-265D-4243-9BD7-45A7D0509BEF}" srcOrd="1" destOrd="0" presId="urn:microsoft.com/office/officeart/2005/8/layout/chevron1"/>
    <dgm:cxn modelId="{AD9AAF5D-E548-47CA-94AB-FA0FD7138513}" type="presParOf" srcId="{2E311885-732B-41AF-8E91-5F2C6909AA6A}" destId="{166F03D7-932A-4D49-AD8F-5A33836FBD70}" srcOrd="1" destOrd="0" presId="urn:microsoft.com/office/officeart/2005/8/layout/chevron1"/>
    <dgm:cxn modelId="{10740CCB-0636-47A9-8AD1-FE1CCB9C158D}" type="presParOf" srcId="{2E311885-732B-41AF-8E91-5F2C6909AA6A}" destId="{557CD05B-C4F6-4351-AECC-A96F0478FBBF}" srcOrd="2" destOrd="0" presId="urn:microsoft.com/office/officeart/2005/8/layout/chevron1"/>
    <dgm:cxn modelId="{F6A4A811-2E67-4B48-94D4-4457973AA5A3}" type="presParOf" srcId="{557CD05B-C4F6-4351-AECC-A96F0478FBBF}" destId="{B2CC448A-400B-482E-93B3-1C0A12A84CB8}" srcOrd="0" destOrd="0" presId="urn:microsoft.com/office/officeart/2005/8/layout/chevron1"/>
    <dgm:cxn modelId="{C31C1023-7D7B-44C0-94EA-397F7125598B}" type="presParOf" srcId="{557CD05B-C4F6-4351-AECC-A96F0478FBBF}" destId="{C672CB73-EF5E-4564-B377-6E5E57E97032}" srcOrd="1" destOrd="0" presId="urn:microsoft.com/office/officeart/2005/8/layout/chevron1"/>
    <dgm:cxn modelId="{F85D05F2-D4B4-4707-B4F3-58DBE301FF53}" type="presParOf" srcId="{2E311885-732B-41AF-8E91-5F2C6909AA6A}" destId="{8AA237F0-C544-4A29-AA45-A091C173AFDC}" srcOrd="3" destOrd="0" presId="urn:microsoft.com/office/officeart/2005/8/layout/chevron1"/>
    <dgm:cxn modelId="{755C9D1F-E18D-4A5E-A37B-F0A383BE1653}" type="presParOf" srcId="{2E311885-732B-41AF-8E91-5F2C6909AA6A}" destId="{37F0A115-D916-4267-9FEA-7D97672C3C89}" srcOrd="4" destOrd="0" presId="urn:microsoft.com/office/officeart/2005/8/layout/chevron1"/>
    <dgm:cxn modelId="{FA8726FF-451B-414B-88E7-596A274AE9E4}" type="presParOf" srcId="{37F0A115-D916-4267-9FEA-7D97672C3C89}" destId="{6EF2A576-C289-44FB-952F-C7837CD81B51}" srcOrd="0" destOrd="0" presId="urn:microsoft.com/office/officeart/2005/8/layout/chevron1"/>
    <dgm:cxn modelId="{2C085A8B-0FFF-49D1-9EC4-1DA3E65F40D4}" type="presParOf" srcId="{37F0A115-D916-4267-9FEA-7D97672C3C89}" destId="{4280BEDB-06C3-4D76-8C21-7F48B039554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DF6AF-A3DA-4663-A81B-071660050462}">
      <dsp:nvSpPr>
        <dsp:cNvPr id="0" name=""/>
        <dsp:cNvSpPr/>
      </dsp:nvSpPr>
      <dsp:spPr>
        <a:xfrm>
          <a:off x="7031" y="745349"/>
          <a:ext cx="3495924" cy="139836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Assess</a:t>
          </a:r>
        </a:p>
      </dsp:txBody>
      <dsp:txXfrm>
        <a:off x="706216" y="745349"/>
        <a:ext cx="2097555" cy="1398369"/>
      </dsp:txXfrm>
    </dsp:sp>
    <dsp:sp modelId="{9C75A7C9-265D-4243-9BD7-45A7D0509BEF}">
      <dsp:nvSpPr>
        <dsp:cNvPr id="0" name=""/>
        <dsp:cNvSpPr/>
      </dsp:nvSpPr>
      <dsp:spPr>
        <a:xfrm>
          <a:off x="7031" y="2318515"/>
          <a:ext cx="2796739" cy="20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Calibri" panose="020F0502020204030204" pitchFamily="34" charset="0"/>
              <a:cs typeface="Calibri" panose="020F0502020204030204" pitchFamily="34" charset="0"/>
            </a:rPr>
            <a:t>Provides a comprehensive assessment process including self-assessment, supervisor and qualified assessor assessments</a:t>
          </a:r>
        </a:p>
        <a:p>
          <a:pPr marL="114300" lvl="1" indent="-114300" algn="l" defTabSz="622300">
            <a:lnSpc>
              <a:spcPct val="90000"/>
            </a:lnSpc>
            <a:spcBef>
              <a:spcPct val="0"/>
            </a:spcBef>
            <a:spcAft>
              <a:spcPct val="15000"/>
            </a:spcAft>
            <a:buChar char="•"/>
          </a:pPr>
          <a:r>
            <a:rPr lang="en-US" sz="1400" kern="1200">
              <a:latin typeface="Calibri" panose="020F0502020204030204" pitchFamily="34" charset="0"/>
              <a:cs typeface="Calibri" panose="020F0502020204030204" pitchFamily="34" charset="0"/>
            </a:rPr>
            <a:t>Determines competency skill gaps for each employee through assessment process</a:t>
          </a:r>
        </a:p>
        <a:p>
          <a:pPr marL="114300" lvl="1" indent="-114300" algn="l" defTabSz="622300">
            <a:lnSpc>
              <a:spcPct val="90000"/>
            </a:lnSpc>
            <a:spcBef>
              <a:spcPct val="0"/>
            </a:spcBef>
            <a:spcAft>
              <a:spcPct val="15000"/>
            </a:spcAft>
            <a:buChar char="•"/>
          </a:pPr>
          <a:r>
            <a:rPr lang="en-US" sz="1400" kern="1200">
              <a:latin typeface="Calibri" panose="020F0502020204030204" pitchFamily="34" charset="0"/>
              <a:cs typeface="Calibri" panose="020F0502020204030204" pitchFamily="34" charset="0"/>
            </a:rPr>
            <a:t>Generates reports that provide an overview of the workforce’s strengths and areas of vulnerability</a:t>
          </a:r>
        </a:p>
      </dsp:txBody>
      <dsp:txXfrm>
        <a:off x="7031" y="2318515"/>
        <a:ext cx="2796739" cy="2047500"/>
      </dsp:txXfrm>
    </dsp:sp>
    <dsp:sp modelId="{B2CC448A-400B-482E-93B3-1C0A12A84CB8}">
      <dsp:nvSpPr>
        <dsp:cNvPr id="0" name=""/>
        <dsp:cNvSpPr/>
      </dsp:nvSpPr>
      <dsp:spPr>
        <a:xfrm>
          <a:off x="3286955" y="745349"/>
          <a:ext cx="3495924" cy="1398369"/>
        </a:xfrm>
        <a:prstGeom prst="chevron">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Plan</a:t>
          </a:r>
        </a:p>
      </dsp:txBody>
      <dsp:txXfrm>
        <a:off x="3986140" y="745349"/>
        <a:ext cx="2097555" cy="1398369"/>
      </dsp:txXfrm>
    </dsp:sp>
    <dsp:sp modelId="{C672CB73-EF5E-4564-B377-6E5E57E97032}">
      <dsp:nvSpPr>
        <dsp:cNvPr id="0" name=""/>
        <dsp:cNvSpPr/>
      </dsp:nvSpPr>
      <dsp:spPr>
        <a:xfrm>
          <a:off x="3286955" y="2318515"/>
          <a:ext cx="2796739" cy="20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mj-lt"/>
            </a:rPr>
            <a:t>Allows employees to review their competency profile and build competency development plans</a:t>
          </a:r>
        </a:p>
        <a:p>
          <a:pPr marL="114300" lvl="1" indent="-114300" algn="l" defTabSz="622300">
            <a:lnSpc>
              <a:spcPct val="90000"/>
            </a:lnSpc>
            <a:spcBef>
              <a:spcPct val="0"/>
            </a:spcBef>
            <a:spcAft>
              <a:spcPct val="15000"/>
            </a:spcAft>
            <a:buChar char="•"/>
          </a:pPr>
          <a:r>
            <a:rPr lang="en-US" sz="1400" kern="1200">
              <a:latin typeface="+mj-lt"/>
            </a:rPr>
            <a:t>Mentors may support the process by building plans on employees’ behalf</a:t>
          </a:r>
        </a:p>
        <a:p>
          <a:pPr marL="114300" lvl="1" indent="-114300" algn="l" defTabSz="622300">
            <a:lnSpc>
              <a:spcPct val="90000"/>
            </a:lnSpc>
            <a:spcBef>
              <a:spcPct val="0"/>
            </a:spcBef>
            <a:spcAft>
              <a:spcPct val="15000"/>
            </a:spcAft>
            <a:buChar char="•"/>
          </a:pPr>
          <a:r>
            <a:rPr lang="en-US" sz="1400" kern="1200">
              <a:latin typeface="+mj-lt"/>
            </a:rPr>
            <a:t>Supervisors can then approve or reject the plans and provide feedback and comments</a:t>
          </a:r>
        </a:p>
      </dsp:txBody>
      <dsp:txXfrm>
        <a:off x="3286955" y="2318515"/>
        <a:ext cx="2796739" cy="2047500"/>
      </dsp:txXfrm>
    </dsp:sp>
    <dsp:sp modelId="{6EF2A576-C289-44FB-952F-C7837CD81B51}">
      <dsp:nvSpPr>
        <dsp:cNvPr id="0" name=""/>
        <dsp:cNvSpPr/>
      </dsp:nvSpPr>
      <dsp:spPr>
        <a:xfrm>
          <a:off x="6566879" y="745349"/>
          <a:ext cx="3495924" cy="1398369"/>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Develop</a:t>
          </a:r>
        </a:p>
      </dsp:txBody>
      <dsp:txXfrm>
        <a:off x="7266064" y="745349"/>
        <a:ext cx="2097555" cy="1398369"/>
      </dsp:txXfrm>
    </dsp:sp>
    <dsp:sp modelId="{4280BEDB-06C3-4D76-8C21-7F48B039554D}">
      <dsp:nvSpPr>
        <dsp:cNvPr id="0" name=""/>
        <dsp:cNvSpPr/>
      </dsp:nvSpPr>
      <dsp:spPr>
        <a:xfrm>
          <a:off x="6566879" y="2318515"/>
          <a:ext cx="2796739" cy="20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b="0" kern="1200">
              <a:latin typeface="Calibri" panose="020F0502020204030204" pitchFamily="34" charset="0"/>
              <a:ea typeface="ＭＳ Ｐゴシック" pitchFamily="34" charset="-128"/>
              <a:cs typeface="Calibri" panose="020F0502020204030204" pitchFamily="34" charset="0"/>
            </a:rPr>
            <a:t>Once competency development plans are approved, employees can start the learning process</a:t>
          </a:r>
          <a:endParaRPr lang="en-US" sz="1400" kern="1200"/>
        </a:p>
        <a:p>
          <a:pPr marL="114300" lvl="1" indent="-114300" algn="l" defTabSz="622300">
            <a:lnSpc>
              <a:spcPct val="90000"/>
            </a:lnSpc>
            <a:spcBef>
              <a:spcPct val="0"/>
            </a:spcBef>
            <a:spcAft>
              <a:spcPct val="15000"/>
            </a:spcAft>
            <a:buChar char="•"/>
          </a:pPr>
          <a:r>
            <a:rPr lang="en-US" sz="1400" b="0" kern="1200">
              <a:latin typeface="Calibri" panose="020F0502020204030204" pitchFamily="34" charset="0"/>
              <a:ea typeface="ＭＳ Ｐゴシック" pitchFamily="34" charset="-128"/>
              <a:cs typeface="Calibri" panose="020F0502020204030204" pitchFamily="34" charset="0"/>
            </a:rPr>
            <a:t>When ready, employees can initiate the reassessment process to close skill gaps </a:t>
          </a:r>
        </a:p>
        <a:p>
          <a:pPr marL="114300" lvl="1" indent="-114300" algn="l" defTabSz="622300">
            <a:lnSpc>
              <a:spcPct val="90000"/>
            </a:lnSpc>
            <a:spcBef>
              <a:spcPct val="0"/>
            </a:spcBef>
            <a:spcAft>
              <a:spcPct val="15000"/>
            </a:spcAft>
            <a:buChar char="•"/>
          </a:pPr>
          <a:r>
            <a:rPr lang="en-US" sz="1400" b="0" kern="1200">
              <a:latin typeface="Calibri" panose="020F0502020204030204" pitchFamily="34" charset="0"/>
              <a:ea typeface="ＭＳ Ｐゴシック" pitchFamily="34" charset="-128"/>
              <a:cs typeface="Calibri" panose="020F0502020204030204" pitchFamily="34" charset="0"/>
            </a:rPr>
            <a:t>Supervisors can keep track of the employee learning progress throughout</a:t>
          </a:r>
        </a:p>
      </dsp:txBody>
      <dsp:txXfrm>
        <a:off x="6566879" y="2318515"/>
        <a:ext cx="2796739" cy="20475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5" y="2"/>
            <a:ext cx="3170866" cy="478329"/>
          </a:xfrm>
          <a:prstGeom prst="rect">
            <a:avLst/>
          </a:prstGeom>
          <a:noFill/>
          <a:ln w="9525">
            <a:noFill/>
            <a:miter lim="800000"/>
            <a:headEnd/>
            <a:tailEnd/>
          </a:ln>
          <a:effectLst/>
        </p:spPr>
        <p:txBody>
          <a:bodyPr vert="horz" wrap="square" lIns="96249" tIns="48126" rIns="96249" bIns="48126" numCol="1" anchor="t" anchorCtr="0" compatLnSpc="1">
            <a:prstTxWarp prst="textNoShape">
              <a:avLst/>
            </a:prstTxWarp>
          </a:bodyPr>
          <a:lstStyle>
            <a:lvl1pPr defTabSz="963513">
              <a:defRPr sz="1300">
                <a:latin typeface="Arial" charset="0"/>
                <a:cs typeface="Arial" charset="0"/>
              </a:defRPr>
            </a:lvl1pPr>
          </a:lstStyle>
          <a:p>
            <a:pPr>
              <a:defRPr/>
            </a:pPr>
            <a:endParaRPr lang="en-US"/>
          </a:p>
        </p:txBody>
      </p:sp>
      <p:sp>
        <p:nvSpPr>
          <p:cNvPr id="10243" name="Rectangle 3"/>
          <p:cNvSpPr>
            <a:spLocks noGrp="1" noChangeArrowheads="1"/>
          </p:cNvSpPr>
          <p:nvPr>
            <p:ph type="dt" sz="quarter" idx="1"/>
          </p:nvPr>
        </p:nvSpPr>
        <p:spPr bwMode="auto">
          <a:xfrm>
            <a:off x="4144338" y="2"/>
            <a:ext cx="3170866" cy="478329"/>
          </a:xfrm>
          <a:prstGeom prst="rect">
            <a:avLst/>
          </a:prstGeom>
          <a:noFill/>
          <a:ln w="9525">
            <a:noFill/>
            <a:miter lim="800000"/>
            <a:headEnd/>
            <a:tailEnd/>
          </a:ln>
          <a:effectLst/>
        </p:spPr>
        <p:txBody>
          <a:bodyPr vert="horz" wrap="square" lIns="96249" tIns="48126" rIns="96249" bIns="48126" numCol="1" anchor="t" anchorCtr="0" compatLnSpc="1">
            <a:prstTxWarp prst="textNoShape">
              <a:avLst/>
            </a:prstTxWarp>
          </a:bodyPr>
          <a:lstStyle>
            <a:lvl1pPr algn="r" defTabSz="963513">
              <a:defRPr sz="1300">
                <a:latin typeface="Arial" charset="0"/>
                <a:cs typeface="Arial" charset="0"/>
              </a:defRPr>
            </a:lvl1pPr>
          </a:lstStyle>
          <a:p>
            <a:pPr>
              <a:defRPr/>
            </a:pPr>
            <a:endParaRPr lang="en-US"/>
          </a:p>
        </p:txBody>
      </p:sp>
      <p:sp>
        <p:nvSpPr>
          <p:cNvPr id="10244" name="Rectangle 4"/>
          <p:cNvSpPr>
            <a:spLocks noGrp="1" noChangeArrowheads="1"/>
          </p:cNvSpPr>
          <p:nvPr>
            <p:ph type="ftr" sz="quarter" idx="2"/>
          </p:nvPr>
        </p:nvSpPr>
        <p:spPr bwMode="auto">
          <a:xfrm>
            <a:off x="5" y="9122872"/>
            <a:ext cx="3170866" cy="478329"/>
          </a:xfrm>
          <a:prstGeom prst="rect">
            <a:avLst/>
          </a:prstGeom>
          <a:noFill/>
          <a:ln w="9525">
            <a:noFill/>
            <a:miter lim="800000"/>
            <a:headEnd/>
            <a:tailEnd/>
          </a:ln>
          <a:effectLst/>
        </p:spPr>
        <p:txBody>
          <a:bodyPr vert="horz" wrap="square" lIns="96249" tIns="48126" rIns="96249" bIns="48126" numCol="1" anchor="b" anchorCtr="0" compatLnSpc="1">
            <a:prstTxWarp prst="textNoShape">
              <a:avLst/>
            </a:prstTxWarp>
          </a:bodyPr>
          <a:lstStyle>
            <a:lvl1pPr defTabSz="963513">
              <a:defRPr sz="1300">
                <a:latin typeface="Arial" charset="0"/>
                <a:cs typeface="Arial" charset="0"/>
              </a:defRPr>
            </a:lvl1pPr>
          </a:lstStyle>
          <a:p>
            <a:pPr>
              <a:defRPr/>
            </a:pPr>
            <a:endParaRPr lang="en-US"/>
          </a:p>
        </p:txBody>
      </p:sp>
      <p:sp>
        <p:nvSpPr>
          <p:cNvPr id="10245" name="Rectangle 5"/>
          <p:cNvSpPr>
            <a:spLocks noGrp="1" noChangeArrowheads="1"/>
          </p:cNvSpPr>
          <p:nvPr>
            <p:ph type="sldNum" sz="quarter" idx="3"/>
          </p:nvPr>
        </p:nvSpPr>
        <p:spPr bwMode="auto">
          <a:xfrm>
            <a:off x="4144338" y="9122872"/>
            <a:ext cx="3170866" cy="478329"/>
          </a:xfrm>
          <a:prstGeom prst="rect">
            <a:avLst/>
          </a:prstGeom>
          <a:noFill/>
          <a:ln w="9525">
            <a:noFill/>
            <a:miter lim="800000"/>
            <a:headEnd/>
            <a:tailEnd/>
          </a:ln>
          <a:effectLst/>
        </p:spPr>
        <p:txBody>
          <a:bodyPr vert="horz" wrap="square" lIns="96249" tIns="48126" rIns="96249" bIns="48126" numCol="1" anchor="b" anchorCtr="0" compatLnSpc="1">
            <a:prstTxWarp prst="textNoShape">
              <a:avLst/>
            </a:prstTxWarp>
          </a:bodyPr>
          <a:lstStyle>
            <a:lvl1pPr algn="r" defTabSz="963513">
              <a:defRPr sz="1300">
                <a:latin typeface="Arial" charset="0"/>
                <a:cs typeface="Arial" charset="0"/>
              </a:defRPr>
            </a:lvl1pPr>
          </a:lstStyle>
          <a:p>
            <a:pPr>
              <a:defRPr/>
            </a:pPr>
            <a:fld id="{51824AA8-6BBF-4CA5-BC87-8DE263AD6628}" type="slidenum">
              <a:rPr lang="en-US"/>
              <a:pPr>
                <a:defRPr/>
              </a:pPr>
              <a:t>‹#›</a:t>
            </a:fld>
            <a:endParaRPr lang="en-US"/>
          </a:p>
        </p:txBody>
      </p:sp>
    </p:spTree>
    <p:extLst>
      <p:ext uri="{BB962C8B-B14F-4D97-AF65-F5344CB8AC3E}">
        <p14:creationId xmlns:p14="http://schemas.microsoft.com/office/powerpoint/2010/main" val="2281347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5" y="2"/>
            <a:ext cx="3192573" cy="471731"/>
          </a:xfrm>
          <a:prstGeom prst="rect">
            <a:avLst/>
          </a:prstGeom>
          <a:noFill/>
          <a:ln w="9525">
            <a:noFill/>
            <a:miter lim="800000"/>
            <a:headEnd/>
            <a:tailEnd/>
          </a:ln>
          <a:effectLst/>
        </p:spPr>
        <p:txBody>
          <a:bodyPr vert="horz" wrap="square" lIns="94676" tIns="47339" rIns="94676" bIns="47339" numCol="1" anchor="t" anchorCtr="0" compatLnSpc="1">
            <a:prstTxWarp prst="textNoShape">
              <a:avLst/>
            </a:prstTxWarp>
          </a:bodyPr>
          <a:lstStyle>
            <a:lvl1pPr defTabSz="947100">
              <a:defRPr sz="1300">
                <a:latin typeface="Arial" charset="0"/>
                <a:cs typeface="Arial" charset="0"/>
              </a:defRPr>
            </a:lvl1pPr>
          </a:lstStyle>
          <a:p>
            <a:pPr>
              <a:defRPr/>
            </a:pPr>
            <a:endParaRPr lang="en-US"/>
          </a:p>
        </p:txBody>
      </p:sp>
      <p:sp>
        <p:nvSpPr>
          <p:cNvPr id="11267" name="Rectangle 3"/>
          <p:cNvSpPr>
            <a:spLocks noGrp="1" noChangeArrowheads="1"/>
          </p:cNvSpPr>
          <p:nvPr>
            <p:ph type="dt" idx="1"/>
          </p:nvPr>
        </p:nvSpPr>
        <p:spPr bwMode="auto">
          <a:xfrm>
            <a:off x="4149347" y="2"/>
            <a:ext cx="3192573" cy="471731"/>
          </a:xfrm>
          <a:prstGeom prst="rect">
            <a:avLst/>
          </a:prstGeom>
          <a:noFill/>
          <a:ln w="9525">
            <a:noFill/>
            <a:miter lim="800000"/>
            <a:headEnd/>
            <a:tailEnd/>
          </a:ln>
          <a:effectLst/>
        </p:spPr>
        <p:txBody>
          <a:bodyPr vert="horz" wrap="square" lIns="94676" tIns="47339" rIns="94676" bIns="47339" numCol="1" anchor="t" anchorCtr="0" compatLnSpc="1">
            <a:prstTxWarp prst="textNoShape">
              <a:avLst/>
            </a:prstTxWarp>
          </a:bodyPr>
          <a:lstStyle>
            <a:lvl1pPr algn="r" defTabSz="947100">
              <a:defRPr sz="1300">
                <a:latin typeface="Arial" charset="0"/>
                <a:cs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407988" y="708025"/>
            <a:ext cx="6446837" cy="362743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56770" y="4570512"/>
            <a:ext cx="5348227" cy="4336291"/>
          </a:xfrm>
          <a:prstGeom prst="rect">
            <a:avLst/>
          </a:prstGeom>
          <a:noFill/>
          <a:ln w="9525">
            <a:noFill/>
            <a:miter lim="800000"/>
            <a:headEnd/>
            <a:tailEnd/>
          </a:ln>
          <a:effectLst/>
        </p:spPr>
        <p:txBody>
          <a:bodyPr vert="horz" wrap="square" lIns="94676" tIns="47339" rIns="94676" bIns="473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5" y="9142668"/>
            <a:ext cx="3192573" cy="471731"/>
          </a:xfrm>
          <a:prstGeom prst="rect">
            <a:avLst/>
          </a:prstGeom>
          <a:noFill/>
          <a:ln w="9525">
            <a:noFill/>
            <a:miter lim="800000"/>
            <a:headEnd/>
            <a:tailEnd/>
          </a:ln>
          <a:effectLst/>
        </p:spPr>
        <p:txBody>
          <a:bodyPr vert="horz" wrap="square" lIns="94676" tIns="47339" rIns="94676" bIns="47339" numCol="1" anchor="b" anchorCtr="0" compatLnSpc="1">
            <a:prstTxWarp prst="textNoShape">
              <a:avLst/>
            </a:prstTxWarp>
          </a:bodyPr>
          <a:lstStyle>
            <a:lvl1pPr defTabSz="947100">
              <a:defRPr sz="1300">
                <a:latin typeface="Arial" charset="0"/>
                <a:cs typeface="Arial" charset="0"/>
              </a:defRPr>
            </a:lvl1pPr>
          </a:lstStyle>
          <a:p>
            <a:pPr>
              <a:defRPr/>
            </a:pPr>
            <a:endParaRPr lang="en-US"/>
          </a:p>
        </p:txBody>
      </p:sp>
      <p:sp>
        <p:nvSpPr>
          <p:cNvPr id="11271" name="Rectangle 7"/>
          <p:cNvSpPr>
            <a:spLocks noGrp="1" noChangeArrowheads="1"/>
          </p:cNvSpPr>
          <p:nvPr>
            <p:ph type="sldNum" sz="quarter" idx="5"/>
          </p:nvPr>
        </p:nvSpPr>
        <p:spPr bwMode="auto">
          <a:xfrm>
            <a:off x="4149347" y="9142668"/>
            <a:ext cx="3192573" cy="471731"/>
          </a:xfrm>
          <a:prstGeom prst="rect">
            <a:avLst/>
          </a:prstGeom>
          <a:noFill/>
          <a:ln w="9525">
            <a:noFill/>
            <a:miter lim="800000"/>
            <a:headEnd/>
            <a:tailEnd/>
          </a:ln>
          <a:effectLst/>
        </p:spPr>
        <p:txBody>
          <a:bodyPr vert="horz" wrap="square" lIns="94676" tIns="47339" rIns="94676" bIns="47339" numCol="1" anchor="b" anchorCtr="0" compatLnSpc="1">
            <a:prstTxWarp prst="textNoShape">
              <a:avLst/>
            </a:prstTxWarp>
          </a:bodyPr>
          <a:lstStyle>
            <a:lvl1pPr algn="r" defTabSz="947100">
              <a:defRPr sz="1300">
                <a:latin typeface="Arial" charset="0"/>
                <a:cs typeface="Arial" charset="0"/>
              </a:defRPr>
            </a:lvl1pPr>
          </a:lstStyle>
          <a:p>
            <a:pPr>
              <a:defRPr/>
            </a:pPr>
            <a:fld id="{5E5BE99D-4BED-4334-B381-55966E3A1B2F}" type="slidenum">
              <a:rPr lang="en-US"/>
              <a:pPr>
                <a:defRPr/>
              </a:pPr>
              <a:t>‹#›</a:t>
            </a:fld>
            <a:endParaRPr lang="en-US"/>
          </a:p>
        </p:txBody>
      </p:sp>
    </p:spTree>
    <p:extLst>
      <p:ext uri="{BB962C8B-B14F-4D97-AF65-F5344CB8AC3E}">
        <p14:creationId xmlns:p14="http://schemas.microsoft.com/office/powerpoint/2010/main" val="2023087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4955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r>
              <a:rPr lang="en-US"/>
              <a:t>JLR = Job Level Required</a:t>
            </a:r>
          </a:p>
        </p:txBody>
      </p:sp>
      <p:sp>
        <p:nvSpPr>
          <p:cNvPr id="4" name="Slide Number Placeholder 3"/>
          <p:cNvSpPr>
            <a:spLocks noGrp="1"/>
          </p:cNvSpPr>
          <p:nvPr>
            <p:ph type="sldNum" sz="quarter" idx="10"/>
          </p:nvPr>
        </p:nvSpPr>
        <p:spPr/>
        <p:txBody>
          <a:bodyPr/>
          <a:lstStyle/>
          <a:p>
            <a:fld id="{74C9EA6E-4525-704A-8DFA-0AC12E4F0C0D}" type="slidenum">
              <a:rPr lang="en-US" smtClean="0"/>
              <a:pPr/>
              <a:t>25</a:t>
            </a:fld>
            <a:endParaRPr lang="en-US"/>
          </a:p>
        </p:txBody>
      </p:sp>
    </p:spTree>
    <p:extLst>
      <p:ext uri="{BB962C8B-B14F-4D97-AF65-F5344CB8AC3E}">
        <p14:creationId xmlns:p14="http://schemas.microsoft.com/office/powerpoint/2010/main" val="572097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r>
              <a:rPr lang="en-US"/>
              <a:t>If an LMS records a date, the record becomes available to upload evidence against the date.</a:t>
            </a:r>
          </a:p>
        </p:txBody>
      </p:sp>
      <p:sp>
        <p:nvSpPr>
          <p:cNvPr id="4" name="Slide Number Placeholder 3"/>
          <p:cNvSpPr>
            <a:spLocks noGrp="1"/>
          </p:cNvSpPr>
          <p:nvPr>
            <p:ph type="sldNum" sz="quarter" idx="10"/>
          </p:nvPr>
        </p:nvSpPr>
        <p:spPr/>
        <p:txBody>
          <a:bodyPr/>
          <a:lstStyle/>
          <a:p>
            <a:pPr>
              <a:defRPr/>
            </a:pPr>
            <a:fld id="{5E5BE99D-4BED-4334-B381-55966E3A1B2F}" type="slidenum">
              <a:rPr lang="en-US" smtClean="0"/>
              <a:pPr>
                <a:defRPr/>
              </a:pPr>
              <a:t>32</a:t>
            </a:fld>
            <a:endParaRPr lang="en-US"/>
          </a:p>
        </p:txBody>
      </p:sp>
    </p:spTree>
    <p:extLst>
      <p:ext uri="{BB962C8B-B14F-4D97-AF65-F5344CB8AC3E}">
        <p14:creationId xmlns:p14="http://schemas.microsoft.com/office/powerpoint/2010/main" val="115442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5BE99D-4BED-4334-B381-55966E3A1B2F}" type="slidenum">
              <a:rPr lang="en-US" smtClean="0"/>
              <a:pPr>
                <a:defRPr/>
              </a:pPr>
              <a:t>35</a:t>
            </a:fld>
            <a:endParaRPr lang="en-US"/>
          </a:p>
        </p:txBody>
      </p:sp>
    </p:spTree>
    <p:extLst>
      <p:ext uri="{BB962C8B-B14F-4D97-AF65-F5344CB8AC3E}">
        <p14:creationId xmlns:p14="http://schemas.microsoft.com/office/powerpoint/2010/main" val="141550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r>
              <a:rPr lang="en-US"/>
              <a:t>The Dashboard is designed for the global system configuration of Competency Management (Self-Assign and Standard Assessment) and Learning Curriculum.</a:t>
            </a:r>
          </a:p>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4</a:t>
            </a:fld>
            <a:endParaRPr lang="en-US"/>
          </a:p>
        </p:txBody>
      </p:sp>
    </p:spTree>
    <p:extLst>
      <p:ext uri="{BB962C8B-B14F-4D97-AF65-F5344CB8AC3E}">
        <p14:creationId xmlns:p14="http://schemas.microsoft.com/office/powerpoint/2010/main" val="114946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5</a:t>
            </a:fld>
            <a:endParaRPr lang="en-US"/>
          </a:p>
        </p:txBody>
      </p:sp>
    </p:spTree>
    <p:extLst>
      <p:ext uri="{BB962C8B-B14F-4D97-AF65-F5344CB8AC3E}">
        <p14:creationId xmlns:p14="http://schemas.microsoft.com/office/powerpoint/2010/main" val="276376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6</a:t>
            </a:fld>
            <a:endParaRPr lang="en-US"/>
          </a:p>
        </p:txBody>
      </p:sp>
    </p:spTree>
    <p:extLst>
      <p:ext uri="{BB962C8B-B14F-4D97-AF65-F5344CB8AC3E}">
        <p14:creationId xmlns:p14="http://schemas.microsoft.com/office/powerpoint/2010/main" val="262172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7</a:t>
            </a:fld>
            <a:endParaRPr lang="en-US"/>
          </a:p>
        </p:txBody>
      </p:sp>
    </p:spTree>
    <p:extLst>
      <p:ext uri="{BB962C8B-B14F-4D97-AF65-F5344CB8AC3E}">
        <p14:creationId xmlns:p14="http://schemas.microsoft.com/office/powerpoint/2010/main" val="21186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10</a:t>
            </a:fld>
            <a:endParaRPr lang="en-US"/>
          </a:p>
        </p:txBody>
      </p:sp>
    </p:spTree>
    <p:extLst>
      <p:ext uri="{BB962C8B-B14F-4D97-AF65-F5344CB8AC3E}">
        <p14:creationId xmlns:p14="http://schemas.microsoft.com/office/powerpoint/2010/main" val="3101827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12</a:t>
            </a:fld>
            <a:endParaRPr lang="en-US"/>
          </a:p>
        </p:txBody>
      </p:sp>
    </p:spTree>
    <p:extLst>
      <p:ext uri="{BB962C8B-B14F-4D97-AF65-F5344CB8AC3E}">
        <p14:creationId xmlns:p14="http://schemas.microsoft.com/office/powerpoint/2010/main" val="337652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C9EA6E-4525-704A-8DFA-0AC12E4F0C0D}" type="slidenum">
              <a:rPr lang="en-US" smtClean="0"/>
              <a:pPr/>
              <a:t>15</a:t>
            </a:fld>
            <a:endParaRPr lang="en-US"/>
          </a:p>
        </p:txBody>
      </p:sp>
    </p:spTree>
    <p:extLst>
      <p:ext uri="{BB962C8B-B14F-4D97-AF65-F5344CB8AC3E}">
        <p14:creationId xmlns:p14="http://schemas.microsoft.com/office/powerpoint/2010/main" val="11895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8025"/>
            <a:ext cx="6446837" cy="3627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5BE99D-4BED-4334-B381-55966E3A1B2F}" type="slidenum">
              <a:rPr lang="en-US" smtClean="0"/>
              <a:pPr>
                <a:defRPr/>
              </a:pPr>
              <a:t>16</a:t>
            </a:fld>
            <a:endParaRPr lang="en-US"/>
          </a:p>
        </p:txBody>
      </p:sp>
    </p:spTree>
    <p:extLst>
      <p:ext uri="{BB962C8B-B14F-4D97-AF65-F5344CB8AC3E}">
        <p14:creationId xmlns:p14="http://schemas.microsoft.com/office/powerpoint/2010/main" val="297603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6755" name="Rectangle 3"/>
          <p:cNvSpPr>
            <a:spLocks noGrp="1" noChangeArrowheads="1"/>
          </p:cNvSpPr>
          <p:nvPr>
            <p:ph type="ctrTitle"/>
          </p:nvPr>
        </p:nvSpPr>
        <p:spPr>
          <a:xfrm>
            <a:off x="914400" y="2130433"/>
            <a:ext cx="10363200" cy="1470025"/>
          </a:xfrm>
        </p:spPr>
        <p:txBody>
          <a:bodyPr/>
          <a:lstStyle>
            <a:lvl1pPr algn="ctr">
              <a:defRPr/>
            </a:lvl1pPr>
          </a:lstStyle>
          <a:p>
            <a:r>
              <a:rPr lang="en-US"/>
              <a:t>Click to edit Master title style</a:t>
            </a:r>
          </a:p>
        </p:txBody>
      </p:sp>
      <p:sp>
        <p:nvSpPr>
          <p:cNvPr id="586756" name="Rectangle 4"/>
          <p:cNvSpPr>
            <a:spLocks noGrp="1" noChangeArrowheads="1"/>
          </p:cNvSpPr>
          <p:nvPr>
            <p:ph type="subTitle" idx="1"/>
          </p:nvPr>
        </p:nvSpPr>
        <p:spPr>
          <a:xfrm>
            <a:off x="1828800" y="3886200"/>
            <a:ext cx="8534400" cy="1752600"/>
          </a:xfrm>
        </p:spPr>
        <p:txBody>
          <a:bodyPr/>
          <a:lstStyle>
            <a:lvl1pPr algn="ctr">
              <a:buFontTx/>
              <a:buNone/>
              <a:defRPr>
                <a:solidFill>
                  <a:srgbClr val="808080"/>
                </a:solidFill>
              </a:defRPr>
            </a:lvl1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A4DCD9ED-7638-4465-96FE-42A54DD7DCD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3_Title w content and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9" name="Content Placeholder 2"/>
          <p:cNvSpPr>
            <a:spLocks noGrp="1"/>
          </p:cNvSpPr>
          <p:nvPr>
            <p:ph idx="12"/>
          </p:nvPr>
        </p:nvSpPr>
        <p:spPr>
          <a:xfrm>
            <a:off x="338464" y="2363992"/>
            <a:ext cx="3656639" cy="3462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idx="14"/>
          </p:nvPr>
        </p:nvSpPr>
        <p:spPr bwMode="auto">
          <a:xfrm>
            <a:off x="343239" y="1002050"/>
            <a:ext cx="11449539" cy="125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p:txBody>
      </p:sp>
      <p:sp>
        <p:nvSpPr>
          <p:cNvPr id="7" name="Content Placeholder 2"/>
          <p:cNvSpPr>
            <a:spLocks noGrp="1"/>
          </p:cNvSpPr>
          <p:nvPr>
            <p:ph idx="15"/>
          </p:nvPr>
        </p:nvSpPr>
        <p:spPr>
          <a:xfrm>
            <a:off x="8135000" y="2367574"/>
            <a:ext cx="3656639" cy="3462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237269" y="2361238"/>
            <a:ext cx="3656639" cy="3462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7303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Title-2 Stacked right 1 Left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11" name="Content Placeholder 2"/>
          <p:cNvSpPr>
            <a:spLocks noGrp="1"/>
          </p:cNvSpPr>
          <p:nvPr>
            <p:ph idx="1"/>
          </p:nvPr>
        </p:nvSpPr>
        <p:spPr>
          <a:xfrm>
            <a:off x="352996" y="953478"/>
            <a:ext cx="5588000" cy="247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200207" y="953479"/>
            <a:ext cx="5601023" cy="4956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1"/>
          </p:nvPr>
        </p:nvSpPr>
        <p:spPr>
          <a:xfrm>
            <a:off x="352996" y="3604847"/>
            <a:ext cx="5588000" cy="2305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6735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207" y="2130430"/>
            <a:ext cx="10361587" cy="1470025"/>
          </a:xfrm>
        </p:spPr>
        <p:txBody>
          <a:bodyPr/>
          <a:lstStyle/>
          <a:p>
            <a:r>
              <a:rPr lang="en-US"/>
              <a:t>Click to edit Master title style</a:t>
            </a:r>
          </a:p>
        </p:txBody>
      </p:sp>
      <p:sp>
        <p:nvSpPr>
          <p:cNvPr id="3" name="Subtitle 2"/>
          <p:cNvSpPr>
            <a:spLocks noGrp="1"/>
          </p:cNvSpPr>
          <p:nvPr>
            <p:ph type="subTitle" idx="1"/>
          </p:nvPr>
        </p:nvSpPr>
        <p:spPr>
          <a:xfrm>
            <a:off x="1828401" y="3886200"/>
            <a:ext cx="8535206" cy="1752600"/>
          </a:xfrm>
        </p:spPr>
        <p:txBody>
          <a:bodyPr/>
          <a:lstStyle>
            <a:lvl1pPr marL="0" indent="0" algn="ctr">
              <a:buNone/>
              <a:defRPr>
                <a:solidFill>
                  <a:schemeClr val="tx1">
                    <a:tint val="75000"/>
                  </a:schemeClr>
                </a:solidFill>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F5CB8C-5A4F-4924-8864-D8C7232D1C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505036-AD46-47B9-ACBF-2886374D03F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7" y="4406905"/>
            <a:ext cx="10363604" cy="1362075"/>
          </a:xfrm>
        </p:spPr>
        <p:txBody>
          <a:bodyPr anchor="t"/>
          <a:lstStyle>
            <a:lvl1pPr algn="l">
              <a:defRPr sz="5079" b="1" cap="all"/>
            </a:lvl1pPr>
          </a:lstStyle>
          <a:p>
            <a:r>
              <a:rPr lang="en-US"/>
              <a:t>Click to edit Master title style</a:t>
            </a:r>
          </a:p>
        </p:txBody>
      </p:sp>
      <p:sp>
        <p:nvSpPr>
          <p:cNvPr id="3" name="Text Placeholder 2"/>
          <p:cNvSpPr>
            <a:spLocks noGrp="1"/>
          </p:cNvSpPr>
          <p:nvPr>
            <p:ph type="body" idx="1"/>
          </p:nvPr>
        </p:nvSpPr>
        <p:spPr>
          <a:xfrm>
            <a:off x="963587" y="2906713"/>
            <a:ext cx="10363604" cy="1500187"/>
          </a:xfrm>
        </p:spPr>
        <p:txBody>
          <a:bodyPr anchor="b"/>
          <a:lstStyle>
            <a:lvl1pPr marL="0" indent="0">
              <a:buNone/>
              <a:defRPr sz="2540">
                <a:solidFill>
                  <a:schemeClr val="tx1">
                    <a:tint val="75000"/>
                  </a:schemeClr>
                </a:solidFill>
              </a:defRPr>
            </a:lvl1pPr>
            <a:lvl2pPr marL="580553" indent="0">
              <a:buNone/>
              <a:defRPr sz="2286">
                <a:solidFill>
                  <a:schemeClr val="tx1">
                    <a:tint val="75000"/>
                  </a:schemeClr>
                </a:solidFill>
              </a:defRPr>
            </a:lvl2pPr>
            <a:lvl3pPr marL="1161105" indent="0">
              <a:buNone/>
              <a:defRPr sz="2032">
                <a:solidFill>
                  <a:schemeClr val="tx1">
                    <a:tint val="75000"/>
                  </a:schemeClr>
                </a:solidFill>
              </a:defRPr>
            </a:lvl3pPr>
            <a:lvl4pPr marL="1741658" indent="0">
              <a:buNone/>
              <a:defRPr sz="1778">
                <a:solidFill>
                  <a:schemeClr val="tx1">
                    <a:tint val="75000"/>
                  </a:schemeClr>
                </a:solidFill>
              </a:defRPr>
            </a:lvl4pPr>
            <a:lvl5pPr marL="2322210" indent="0">
              <a:buNone/>
              <a:defRPr sz="1778">
                <a:solidFill>
                  <a:schemeClr val="tx1">
                    <a:tint val="75000"/>
                  </a:schemeClr>
                </a:solidFill>
              </a:defRPr>
            </a:lvl5pPr>
            <a:lvl6pPr marL="2902763" indent="0">
              <a:buNone/>
              <a:defRPr sz="1778">
                <a:solidFill>
                  <a:schemeClr val="tx1">
                    <a:tint val="75000"/>
                  </a:schemeClr>
                </a:solidFill>
              </a:defRPr>
            </a:lvl6pPr>
            <a:lvl7pPr marL="3483315" indent="0">
              <a:buNone/>
              <a:defRPr sz="1778">
                <a:solidFill>
                  <a:schemeClr val="tx1">
                    <a:tint val="75000"/>
                  </a:schemeClr>
                </a:solidFill>
              </a:defRPr>
            </a:lvl7pPr>
            <a:lvl8pPr marL="4063868" indent="0">
              <a:buNone/>
              <a:defRPr sz="1778">
                <a:solidFill>
                  <a:schemeClr val="tx1">
                    <a:tint val="75000"/>
                  </a:schemeClr>
                </a:solidFill>
              </a:defRPr>
            </a:lvl8pPr>
            <a:lvl9pPr marL="4644420" indent="0">
              <a:buNone/>
              <a:defRPr sz="17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753CFE-6A61-4814-B1E2-3D32BE5D818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97" y="1600205"/>
            <a:ext cx="5390444" cy="4525963"/>
          </a:xfrm>
        </p:spPr>
        <p:txBody>
          <a:bodyPr/>
          <a:lstStyle>
            <a:lvl1pPr>
              <a:defRPr sz="3555"/>
            </a:lvl1pPr>
            <a:lvl2pPr>
              <a:defRPr sz="3048"/>
            </a:lvl2pPr>
            <a:lvl3pPr>
              <a:defRPr sz="2540"/>
            </a:lvl3pPr>
            <a:lvl4pPr>
              <a:defRPr sz="2286"/>
            </a:lvl4pPr>
            <a:lvl5pPr>
              <a:defRPr sz="2286"/>
            </a:lvl5pPr>
            <a:lvl6pPr>
              <a:defRPr sz="2286"/>
            </a:lvl6pPr>
            <a:lvl7pPr>
              <a:defRPr sz="2286"/>
            </a:lvl7pPr>
            <a:lvl8pPr>
              <a:defRPr sz="2286"/>
            </a:lvl8pPr>
            <a:lvl9pPr>
              <a:defRPr sz="2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765" y="1600205"/>
            <a:ext cx="5390444" cy="4525963"/>
          </a:xfrm>
        </p:spPr>
        <p:txBody>
          <a:bodyPr/>
          <a:lstStyle>
            <a:lvl1pPr>
              <a:defRPr sz="3555"/>
            </a:lvl1pPr>
            <a:lvl2pPr>
              <a:defRPr sz="3048"/>
            </a:lvl2pPr>
            <a:lvl3pPr>
              <a:defRPr sz="2540"/>
            </a:lvl3pPr>
            <a:lvl4pPr>
              <a:defRPr sz="2286"/>
            </a:lvl4pPr>
            <a:lvl5pPr>
              <a:defRPr sz="2286"/>
            </a:lvl5pPr>
            <a:lvl6pPr>
              <a:defRPr sz="2286"/>
            </a:lvl6pPr>
            <a:lvl7pPr>
              <a:defRPr sz="2286"/>
            </a:lvl7pPr>
            <a:lvl8pPr>
              <a:defRPr sz="2286"/>
            </a:lvl8pPr>
            <a:lvl9pPr>
              <a:defRPr sz="2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512DEE-B731-4D9A-BA39-EEF26F650F7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794" y="1535113"/>
            <a:ext cx="5388429" cy="639762"/>
          </a:xfrm>
        </p:spPr>
        <p:txBody>
          <a:bodyPr anchor="b"/>
          <a:lstStyle>
            <a:lvl1pPr marL="0" indent="0">
              <a:buNone/>
              <a:defRPr sz="3048" b="1"/>
            </a:lvl1pPr>
            <a:lvl2pPr marL="580553" indent="0">
              <a:buNone/>
              <a:defRPr sz="2540" b="1"/>
            </a:lvl2pPr>
            <a:lvl3pPr marL="1161105" indent="0">
              <a:buNone/>
              <a:defRPr sz="2286" b="1"/>
            </a:lvl3pPr>
            <a:lvl4pPr marL="1741658" indent="0">
              <a:buNone/>
              <a:defRPr sz="2032" b="1"/>
            </a:lvl4pPr>
            <a:lvl5pPr marL="2322210" indent="0">
              <a:buNone/>
              <a:defRPr sz="2032" b="1"/>
            </a:lvl5pPr>
            <a:lvl6pPr marL="2902763" indent="0">
              <a:buNone/>
              <a:defRPr sz="2032" b="1"/>
            </a:lvl6pPr>
            <a:lvl7pPr marL="3483315" indent="0">
              <a:buNone/>
              <a:defRPr sz="2032" b="1"/>
            </a:lvl7pPr>
            <a:lvl8pPr marL="4063868" indent="0">
              <a:buNone/>
              <a:defRPr sz="2032" b="1"/>
            </a:lvl8pPr>
            <a:lvl9pPr marL="4644420" indent="0">
              <a:buNone/>
              <a:defRPr sz="2032" b="1"/>
            </a:lvl9pPr>
          </a:lstStyle>
          <a:p>
            <a:pPr lvl="0"/>
            <a:r>
              <a:rPr lang="en-US"/>
              <a:t>Click to edit Master text styles</a:t>
            </a:r>
          </a:p>
        </p:txBody>
      </p:sp>
      <p:sp>
        <p:nvSpPr>
          <p:cNvPr id="4" name="Content Placeholder 3"/>
          <p:cNvSpPr>
            <a:spLocks noGrp="1"/>
          </p:cNvSpPr>
          <p:nvPr>
            <p:ph sz="half" idx="2"/>
          </p:nvPr>
        </p:nvSpPr>
        <p:spPr>
          <a:xfrm>
            <a:off x="608794" y="2174875"/>
            <a:ext cx="5388429" cy="3951288"/>
          </a:xfrm>
        </p:spPr>
        <p:txBody>
          <a:bodyPr/>
          <a:lstStyle>
            <a:lvl1pPr>
              <a:defRPr sz="3048"/>
            </a:lvl1pPr>
            <a:lvl2pPr>
              <a:defRPr sz="2540"/>
            </a:lvl2pPr>
            <a:lvl3pPr>
              <a:defRPr sz="2286"/>
            </a:lvl3pPr>
            <a:lvl4pPr>
              <a:defRPr sz="2032"/>
            </a:lvl4pPr>
            <a:lvl5pPr>
              <a:defRPr sz="2032"/>
            </a:lvl5pPr>
            <a:lvl6pPr>
              <a:defRPr sz="2032"/>
            </a:lvl6pPr>
            <a:lvl7pPr>
              <a:defRPr sz="2032"/>
            </a:lvl7pPr>
            <a:lvl8pPr>
              <a:defRPr sz="2032"/>
            </a:lvl8pPr>
            <a:lvl9pPr>
              <a:defRPr sz="20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5" y="1535113"/>
            <a:ext cx="5390444" cy="639762"/>
          </a:xfrm>
        </p:spPr>
        <p:txBody>
          <a:bodyPr anchor="b"/>
          <a:lstStyle>
            <a:lvl1pPr marL="0" indent="0">
              <a:buNone/>
              <a:defRPr sz="3048" b="1"/>
            </a:lvl1pPr>
            <a:lvl2pPr marL="580553" indent="0">
              <a:buNone/>
              <a:defRPr sz="2540" b="1"/>
            </a:lvl2pPr>
            <a:lvl3pPr marL="1161105" indent="0">
              <a:buNone/>
              <a:defRPr sz="2286" b="1"/>
            </a:lvl3pPr>
            <a:lvl4pPr marL="1741658" indent="0">
              <a:buNone/>
              <a:defRPr sz="2032" b="1"/>
            </a:lvl4pPr>
            <a:lvl5pPr marL="2322210" indent="0">
              <a:buNone/>
              <a:defRPr sz="2032" b="1"/>
            </a:lvl5pPr>
            <a:lvl6pPr marL="2902763" indent="0">
              <a:buNone/>
              <a:defRPr sz="2032" b="1"/>
            </a:lvl6pPr>
            <a:lvl7pPr marL="3483315" indent="0">
              <a:buNone/>
              <a:defRPr sz="2032" b="1"/>
            </a:lvl7pPr>
            <a:lvl8pPr marL="4063868" indent="0">
              <a:buNone/>
              <a:defRPr sz="2032" b="1"/>
            </a:lvl8pPr>
            <a:lvl9pPr marL="4644420" indent="0">
              <a:buNone/>
              <a:defRPr sz="2032" b="1"/>
            </a:lvl9pPr>
          </a:lstStyle>
          <a:p>
            <a:pPr lvl="0"/>
            <a:r>
              <a:rPr lang="en-US"/>
              <a:t>Click to edit Master text styles</a:t>
            </a:r>
          </a:p>
        </p:txBody>
      </p:sp>
      <p:sp>
        <p:nvSpPr>
          <p:cNvPr id="6" name="Content Placeholder 5"/>
          <p:cNvSpPr>
            <a:spLocks noGrp="1"/>
          </p:cNvSpPr>
          <p:nvPr>
            <p:ph sz="quarter" idx="4"/>
          </p:nvPr>
        </p:nvSpPr>
        <p:spPr>
          <a:xfrm>
            <a:off x="6192765" y="2174875"/>
            <a:ext cx="5390444" cy="3951288"/>
          </a:xfrm>
        </p:spPr>
        <p:txBody>
          <a:bodyPr/>
          <a:lstStyle>
            <a:lvl1pPr>
              <a:defRPr sz="3048"/>
            </a:lvl1pPr>
            <a:lvl2pPr>
              <a:defRPr sz="2540"/>
            </a:lvl2pPr>
            <a:lvl3pPr>
              <a:defRPr sz="2286"/>
            </a:lvl3pPr>
            <a:lvl4pPr>
              <a:defRPr sz="2032"/>
            </a:lvl4pPr>
            <a:lvl5pPr>
              <a:defRPr sz="2032"/>
            </a:lvl5pPr>
            <a:lvl6pPr>
              <a:defRPr sz="2032"/>
            </a:lvl6pPr>
            <a:lvl7pPr>
              <a:defRPr sz="2032"/>
            </a:lvl7pPr>
            <a:lvl8pPr>
              <a:defRPr sz="2032"/>
            </a:lvl8pPr>
            <a:lvl9pPr>
              <a:defRPr sz="20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70FEA8-0BF5-4E39-93BD-A347BFE2683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AAF877-F564-40E3-B553-CAEFB503187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4495BD-1CC6-400A-B296-E324B887BDA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797" y="273050"/>
            <a:ext cx="4011587" cy="1162050"/>
          </a:xfrm>
        </p:spPr>
        <p:txBody>
          <a:bodyPr anchor="b"/>
          <a:lstStyle>
            <a:lvl1pPr algn="l">
              <a:defRPr sz="2540" b="1"/>
            </a:lvl1pPr>
          </a:lstStyle>
          <a:p>
            <a:r>
              <a:rPr lang="en-US"/>
              <a:t>Click to edit Master title style</a:t>
            </a:r>
          </a:p>
        </p:txBody>
      </p:sp>
      <p:sp>
        <p:nvSpPr>
          <p:cNvPr id="3" name="Content Placeholder 2"/>
          <p:cNvSpPr>
            <a:spLocks noGrp="1"/>
          </p:cNvSpPr>
          <p:nvPr>
            <p:ph idx="1"/>
          </p:nvPr>
        </p:nvSpPr>
        <p:spPr>
          <a:xfrm>
            <a:off x="4767540" y="273055"/>
            <a:ext cx="6815667" cy="5853113"/>
          </a:xfrm>
        </p:spPr>
        <p:txBody>
          <a:bodyPr/>
          <a:lstStyle>
            <a:lvl1pPr>
              <a:defRPr sz="4063"/>
            </a:lvl1pPr>
            <a:lvl2pPr>
              <a:defRPr sz="3555"/>
            </a:lvl2pPr>
            <a:lvl3pPr>
              <a:defRPr sz="3048"/>
            </a:lvl3pPr>
            <a:lvl4pPr>
              <a:defRPr sz="2540"/>
            </a:lvl4pPr>
            <a:lvl5pPr>
              <a:defRPr sz="2540"/>
            </a:lvl5pPr>
            <a:lvl6pPr>
              <a:defRPr sz="2540"/>
            </a:lvl6pPr>
            <a:lvl7pPr>
              <a:defRPr sz="2540"/>
            </a:lvl7pPr>
            <a:lvl8pPr>
              <a:defRPr sz="2540"/>
            </a:lvl8pPr>
            <a:lvl9pPr>
              <a:defRPr sz="2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797" y="1435103"/>
            <a:ext cx="4011587" cy="4691063"/>
          </a:xfrm>
        </p:spPr>
        <p:txBody>
          <a:bodyPr/>
          <a:lstStyle>
            <a:lvl1pPr marL="0" indent="0">
              <a:buNone/>
              <a:defRPr sz="1778"/>
            </a:lvl1pPr>
            <a:lvl2pPr marL="580553" indent="0">
              <a:buNone/>
              <a:defRPr sz="1524"/>
            </a:lvl2pPr>
            <a:lvl3pPr marL="1161105" indent="0">
              <a:buNone/>
              <a:defRPr sz="1270"/>
            </a:lvl3pPr>
            <a:lvl4pPr marL="1741658" indent="0">
              <a:buNone/>
              <a:defRPr sz="1143"/>
            </a:lvl4pPr>
            <a:lvl5pPr marL="2322210" indent="0">
              <a:buNone/>
              <a:defRPr sz="1143"/>
            </a:lvl5pPr>
            <a:lvl6pPr marL="2902763" indent="0">
              <a:buNone/>
              <a:defRPr sz="1143"/>
            </a:lvl6pPr>
            <a:lvl7pPr marL="3483315" indent="0">
              <a:buNone/>
              <a:defRPr sz="1143"/>
            </a:lvl7pPr>
            <a:lvl8pPr marL="4063868" indent="0">
              <a:buNone/>
              <a:defRPr sz="1143"/>
            </a:lvl8pPr>
            <a:lvl9pPr marL="4644420" indent="0">
              <a:buNone/>
              <a:defRPr sz="114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A661E8-DCF2-4F59-ADD7-5CE64DDC11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4556A47-DC3A-44B4-A287-45FE08BD782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11" y="4800600"/>
            <a:ext cx="7315603" cy="566738"/>
          </a:xfrm>
        </p:spPr>
        <p:txBody>
          <a:bodyPr anchor="b"/>
          <a:lstStyle>
            <a:lvl1pPr algn="l">
              <a:defRPr sz="2540" b="1"/>
            </a:lvl1pPr>
          </a:lstStyle>
          <a:p>
            <a:r>
              <a:rPr lang="en-US"/>
              <a:t>Click to edit Master title style</a:t>
            </a:r>
          </a:p>
        </p:txBody>
      </p:sp>
      <p:sp>
        <p:nvSpPr>
          <p:cNvPr id="3" name="Picture Placeholder 2"/>
          <p:cNvSpPr>
            <a:spLocks noGrp="1"/>
          </p:cNvSpPr>
          <p:nvPr>
            <p:ph type="pic" idx="1"/>
          </p:nvPr>
        </p:nvSpPr>
        <p:spPr>
          <a:xfrm>
            <a:off x="2388811" y="612775"/>
            <a:ext cx="7315603" cy="4114800"/>
          </a:xfrm>
        </p:spPr>
        <p:txBody>
          <a:bodyPr rtlCol="0">
            <a:normAutofit/>
          </a:bodyPr>
          <a:lstStyle>
            <a:lvl1pPr marL="0" indent="0">
              <a:buNone/>
              <a:defRPr sz="4063"/>
            </a:lvl1pPr>
            <a:lvl2pPr marL="580553" indent="0">
              <a:buNone/>
              <a:defRPr sz="3555"/>
            </a:lvl2pPr>
            <a:lvl3pPr marL="1161105" indent="0">
              <a:buNone/>
              <a:defRPr sz="3048"/>
            </a:lvl3pPr>
            <a:lvl4pPr marL="1741658" indent="0">
              <a:buNone/>
              <a:defRPr sz="2540"/>
            </a:lvl4pPr>
            <a:lvl5pPr marL="2322210" indent="0">
              <a:buNone/>
              <a:defRPr sz="2540"/>
            </a:lvl5pPr>
            <a:lvl6pPr marL="2902763" indent="0">
              <a:buNone/>
              <a:defRPr sz="2540"/>
            </a:lvl6pPr>
            <a:lvl7pPr marL="3483315" indent="0">
              <a:buNone/>
              <a:defRPr sz="2540"/>
            </a:lvl7pPr>
            <a:lvl8pPr marL="4063868" indent="0">
              <a:buNone/>
              <a:defRPr sz="2540"/>
            </a:lvl8pPr>
            <a:lvl9pPr marL="4644420" indent="0">
              <a:buNone/>
              <a:defRPr sz="2540"/>
            </a:lvl9pPr>
          </a:lstStyle>
          <a:p>
            <a:pPr lvl="0"/>
            <a:endParaRPr lang="en-US" noProof="0"/>
          </a:p>
        </p:txBody>
      </p:sp>
      <p:sp>
        <p:nvSpPr>
          <p:cNvPr id="4" name="Text Placeholder 3"/>
          <p:cNvSpPr>
            <a:spLocks noGrp="1"/>
          </p:cNvSpPr>
          <p:nvPr>
            <p:ph type="body" sz="half" idx="2"/>
          </p:nvPr>
        </p:nvSpPr>
        <p:spPr>
          <a:xfrm>
            <a:off x="2388811" y="5367338"/>
            <a:ext cx="7315603" cy="804862"/>
          </a:xfrm>
        </p:spPr>
        <p:txBody>
          <a:bodyPr/>
          <a:lstStyle>
            <a:lvl1pPr marL="0" indent="0">
              <a:buNone/>
              <a:defRPr sz="1778"/>
            </a:lvl1pPr>
            <a:lvl2pPr marL="580553" indent="0">
              <a:buNone/>
              <a:defRPr sz="1524"/>
            </a:lvl2pPr>
            <a:lvl3pPr marL="1161105" indent="0">
              <a:buNone/>
              <a:defRPr sz="1270"/>
            </a:lvl3pPr>
            <a:lvl4pPr marL="1741658" indent="0">
              <a:buNone/>
              <a:defRPr sz="1143"/>
            </a:lvl4pPr>
            <a:lvl5pPr marL="2322210" indent="0">
              <a:buNone/>
              <a:defRPr sz="1143"/>
            </a:lvl5pPr>
            <a:lvl6pPr marL="2902763" indent="0">
              <a:buNone/>
              <a:defRPr sz="1143"/>
            </a:lvl6pPr>
            <a:lvl7pPr marL="3483315" indent="0">
              <a:buNone/>
              <a:defRPr sz="1143"/>
            </a:lvl7pPr>
            <a:lvl8pPr marL="4063868" indent="0">
              <a:buNone/>
              <a:defRPr sz="1143"/>
            </a:lvl8pPr>
            <a:lvl9pPr marL="4644420" indent="0">
              <a:buNone/>
              <a:defRPr sz="114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7A6E2B-DDA1-4ACB-8A3C-77239380CAB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F0A2D-9AA0-49DB-8F53-22AEAB80AFD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04" y="274643"/>
            <a:ext cx="274360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98" y="274643"/>
            <a:ext cx="803728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6A9C32-6590-476C-A823-4B2550E00B0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6755" name="Rectangle 3"/>
          <p:cNvSpPr>
            <a:spLocks noGrp="1" noChangeArrowheads="1"/>
          </p:cNvSpPr>
          <p:nvPr>
            <p:ph type="ctrTitle"/>
          </p:nvPr>
        </p:nvSpPr>
        <p:spPr>
          <a:xfrm>
            <a:off x="914400" y="2130433"/>
            <a:ext cx="10363200" cy="1470025"/>
          </a:xfrm>
        </p:spPr>
        <p:txBody>
          <a:bodyPr/>
          <a:lstStyle>
            <a:lvl1pPr algn="ctr">
              <a:defRPr/>
            </a:lvl1pPr>
          </a:lstStyle>
          <a:p>
            <a:r>
              <a:rPr lang="en-US"/>
              <a:t>Click to edit Master title style</a:t>
            </a:r>
          </a:p>
        </p:txBody>
      </p:sp>
      <p:sp>
        <p:nvSpPr>
          <p:cNvPr id="586756" name="Rectangle 4"/>
          <p:cNvSpPr>
            <a:spLocks noGrp="1" noChangeArrowheads="1"/>
          </p:cNvSpPr>
          <p:nvPr>
            <p:ph type="subTitle" idx="1"/>
          </p:nvPr>
        </p:nvSpPr>
        <p:spPr>
          <a:xfrm>
            <a:off x="1828800" y="3886200"/>
            <a:ext cx="8534400" cy="1752600"/>
          </a:xfrm>
        </p:spPr>
        <p:txBody>
          <a:bodyPr/>
          <a:lstStyle>
            <a:lvl1pPr algn="ctr">
              <a:buFontTx/>
              <a:buNone/>
              <a:defRPr>
                <a:solidFill>
                  <a:srgbClr val="808080"/>
                </a:solidFill>
              </a:defRPr>
            </a:lvl1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9266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4556A47-DC3A-44B4-A287-45FE08BD782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0414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5079"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0"/>
            </a:lvl1pPr>
            <a:lvl2pPr marL="580553" indent="0">
              <a:buNone/>
              <a:defRPr sz="2286"/>
            </a:lvl2pPr>
            <a:lvl3pPr marL="1161105" indent="0">
              <a:buNone/>
              <a:defRPr sz="2032"/>
            </a:lvl3pPr>
            <a:lvl4pPr marL="1741658" indent="0">
              <a:buNone/>
              <a:defRPr sz="1778"/>
            </a:lvl4pPr>
            <a:lvl5pPr marL="2322210" indent="0">
              <a:buNone/>
              <a:defRPr sz="1778"/>
            </a:lvl5pPr>
            <a:lvl6pPr marL="2902763" indent="0">
              <a:buNone/>
              <a:defRPr sz="1778"/>
            </a:lvl6pPr>
            <a:lvl7pPr marL="3483315" indent="0">
              <a:buNone/>
              <a:defRPr sz="1778"/>
            </a:lvl7pPr>
            <a:lvl8pPr marL="4063868" indent="0">
              <a:buNone/>
              <a:defRPr sz="1778"/>
            </a:lvl8pPr>
            <a:lvl9pPr marL="4644420" indent="0">
              <a:buNone/>
              <a:defRPr sz="1778"/>
            </a:lvl9pPr>
          </a:lstStyle>
          <a:p>
            <a:pPr lvl="0"/>
            <a:r>
              <a:rPr lang="x-none"/>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48931F6-218B-4F2F-996F-B554419DD6A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14242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361244" y="982133"/>
            <a:ext cx="5633156"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982133"/>
            <a:ext cx="5588000"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512BB-9A9F-4B32-964F-EC651426365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69088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6"/>
          <p:cNvSpPr>
            <a:spLocks noGrp="1" noChangeArrowheads="1"/>
          </p:cNvSpPr>
          <p:nvPr>
            <p:ph type="sldNum" sz="quarter" idx="10"/>
          </p:nvPr>
        </p:nvSpPr>
        <p:spPr>
          <a:xfrm>
            <a:off x="11548938" y="6510343"/>
            <a:ext cx="453571" cy="217487"/>
          </a:xfrm>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81467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11548938" y="6510343"/>
            <a:ext cx="453571" cy="217487"/>
          </a:xfrm>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63272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86755" name="Rectangle 3"/>
          <p:cNvSpPr>
            <a:spLocks noGrp="1" noChangeArrowheads="1"/>
          </p:cNvSpPr>
          <p:nvPr>
            <p:ph type="ctrTitle"/>
          </p:nvPr>
        </p:nvSpPr>
        <p:spPr>
          <a:xfrm>
            <a:off x="914400" y="2130433"/>
            <a:ext cx="10363200" cy="1470025"/>
          </a:xfrm>
        </p:spPr>
        <p:txBody>
          <a:bodyPr/>
          <a:lstStyle>
            <a:lvl1pPr algn="ctr">
              <a:defRPr/>
            </a:lvl1pPr>
          </a:lstStyle>
          <a:p>
            <a:r>
              <a:rPr lang="en-US"/>
              <a:t>Click to edit Master title style</a:t>
            </a:r>
          </a:p>
        </p:txBody>
      </p:sp>
      <p:sp>
        <p:nvSpPr>
          <p:cNvPr id="586756" name="Rectangle 4"/>
          <p:cNvSpPr>
            <a:spLocks noGrp="1" noChangeArrowheads="1"/>
          </p:cNvSpPr>
          <p:nvPr>
            <p:ph type="subTitle" idx="1"/>
          </p:nvPr>
        </p:nvSpPr>
        <p:spPr>
          <a:xfrm>
            <a:off x="1828800" y="3886200"/>
            <a:ext cx="8534400" cy="1752600"/>
          </a:xfrm>
        </p:spPr>
        <p:txBody>
          <a:bodyPr/>
          <a:lstStyle>
            <a:lvl1pPr algn="ctr">
              <a:buFontTx/>
              <a:buNone/>
              <a:defRPr>
                <a:solidFill>
                  <a:srgbClr val="808080"/>
                </a:solidFill>
              </a:defRPr>
            </a:lvl1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A4DCD9ED-7638-4465-96FE-42A54DD7DC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638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5079"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0"/>
            </a:lvl1pPr>
            <a:lvl2pPr marL="580553" indent="0">
              <a:buNone/>
              <a:defRPr sz="2286"/>
            </a:lvl2pPr>
            <a:lvl3pPr marL="1161105" indent="0">
              <a:buNone/>
              <a:defRPr sz="2032"/>
            </a:lvl3pPr>
            <a:lvl4pPr marL="1741658" indent="0">
              <a:buNone/>
              <a:defRPr sz="1778"/>
            </a:lvl4pPr>
            <a:lvl5pPr marL="2322210" indent="0">
              <a:buNone/>
              <a:defRPr sz="1778"/>
            </a:lvl5pPr>
            <a:lvl6pPr marL="2902763" indent="0">
              <a:buNone/>
              <a:defRPr sz="1778"/>
            </a:lvl6pPr>
            <a:lvl7pPr marL="3483315" indent="0">
              <a:buNone/>
              <a:defRPr sz="1778"/>
            </a:lvl7pPr>
            <a:lvl8pPr marL="4063868" indent="0">
              <a:buNone/>
              <a:defRPr sz="1778"/>
            </a:lvl8pPr>
            <a:lvl9pPr marL="4644420" indent="0">
              <a:buNone/>
              <a:defRPr sz="1778"/>
            </a:lvl9pPr>
          </a:lstStyle>
          <a:p>
            <a:pPr lvl="0"/>
            <a:r>
              <a:rPr lang="x-none"/>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48931F6-218B-4F2F-996F-B554419DD6A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4556A47-DC3A-44B4-A287-45FE08BD782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03498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5079"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0"/>
            </a:lvl1pPr>
            <a:lvl2pPr marL="580553" indent="0">
              <a:buNone/>
              <a:defRPr sz="2286"/>
            </a:lvl2pPr>
            <a:lvl3pPr marL="1161105" indent="0">
              <a:buNone/>
              <a:defRPr sz="2032"/>
            </a:lvl3pPr>
            <a:lvl4pPr marL="1741658" indent="0">
              <a:buNone/>
              <a:defRPr sz="1778"/>
            </a:lvl4pPr>
            <a:lvl5pPr marL="2322210" indent="0">
              <a:buNone/>
              <a:defRPr sz="1778"/>
            </a:lvl5pPr>
            <a:lvl6pPr marL="2902763" indent="0">
              <a:buNone/>
              <a:defRPr sz="1778"/>
            </a:lvl6pPr>
            <a:lvl7pPr marL="3483315" indent="0">
              <a:buNone/>
              <a:defRPr sz="1778"/>
            </a:lvl7pPr>
            <a:lvl8pPr marL="4063868" indent="0">
              <a:buNone/>
              <a:defRPr sz="1778"/>
            </a:lvl8pPr>
            <a:lvl9pPr marL="4644420" indent="0">
              <a:buNone/>
              <a:defRPr sz="1778"/>
            </a:lvl9pPr>
          </a:lstStyle>
          <a:p>
            <a:pPr lvl="0"/>
            <a:r>
              <a:rPr lang="x-none"/>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48931F6-218B-4F2F-996F-B554419DD6A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46225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361244" y="982133"/>
            <a:ext cx="5633156"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982133"/>
            <a:ext cx="5588000"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512BB-9A9F-4B32-964F-EC651426365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0500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Tree>
    <p:extLst>
      <p:ext uri="{BB962C8B-B14F-4D97-AF65-F5344CB8AC3E}">
        <p14:creationId xmlns:p14="http://schemas.microsoft.com/office/powerpoint/2010/main" val="3992148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819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p:cNvSpPr>
            <a:spLocks noGrp="1" noChangeArrowheads="1"/>
          </p:cNvSpPr>
          <p:nvPr>
            <p:ph type="sldNum" sz="quarter" idx="10"/>
          </p:nvPr>
        </p:nvSpPr>
        <p:spPr>
          <a:xfrm>
            <a:off x="9342971" y="6469069"/>
            <a:ext cx="2493434" cy="217487"/>
          </a:xfrm>
        </p:spPr>
        <p:txBody>
          <a:bodyPr/>
          <a:lstStyle>
            <a:lvl1pPr algn="r">
              <a:defRPr>
                <a:solidFill>
                  <a:schemeClr val="tx1"/>
                </a:solidFill>
                <a:latin typeface="Calibri" pitchFamily="34" charset="0"/>
                <a:cs typeface="Calibri" pitchFamily="34" charset="0"/>
              </a:defRPr>
            </a:lvl1pPr>
          </a:lstStyle>
          <a:p>
            <a:fld id="{EE31F959-14C5-456F-A385-F74BA9A4B4E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7513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9671" y="300038"/>
            <a:ext cx="10911417" cy="608012"/>
          </a:xfrm>
        </p:spPr>
        <p:txBody>
          <a:bodyPr/>
          <a:lstStyle/>
          <a:p>
            <a:r>
              <a:rPr lang="en-US"/>
              <a:t>Click to edit Master title style</a:t>
            </a:r>
          </a:p>
        </p:txBody>
      </p:sp>
      <p:sp>
        <p:nvSpPr>
          <p:cNvPr id="3" name="Table Placeholder 2"/>
          <p:cNvSpPr>
            <a:spLocks noGrp="1"/>
          </p:cNvSpPr>
          <p:nvPr>
            <p:ph type="tbl" idx="1"/>
          </p:nvPr>
        </p:nvSpPr>
        <p:spPr>
          <a:xfrm>
            <a:off x="717555" y="1524000"/>
            <a:ext cx="10756900" cy="3576638"/>
          </a:xfrm>
        </p:spPr>
        <p:txBody>
          <a:bodyPr/>
          <a:lstStyle/>
          <a:p>
            <a:pPr lvl="0"/>
            <a:r>
              <a:rPr lang="en-US" noProof="0"/>
              <a:t>Click icon to add table</a:t>
            </a:r>
          </a:p>
        </p:txBody>
      </p:sp>
      <p:sp>
        <p:nvSpPr>
          <p:cNvPr id="4" name="Rectangle 6"/>
          <p:cNvSpPr>
            <a:spLocks noGrp="1" noChangeArrowheads="1"/>
          </p:cNvSpPr>
          <p:nvPr>
            <p:ph type="sldNum" sz="quarter" idx="10"/>
          </p:nvPr>
        </p:nvSpPr>
        <p:spPr>
          <a:ln/>
        </p:spPr>
        <p:txBody>
          <a:bodyPr/>
          <a:lstStyle>
            <a:lvl1pPr>
              <a:defRPr/>
            </a:lvl1pPr>
          </a:lstStyle>
          <a:p>
            <a:fld id="{EE31F959-14C5-456F-A385-F74BA9A4B4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3557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Opening Static">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7E968AD-0B3A-07F3-E900-FAB430A1B183}"/>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6" name="Opacity">
            <a:extLst>
              <a:ext uri="{FF2B5EF4-FFF2-40B4-BE49-F238E27FC236}">
                <a16:creationId xmlns:a16="http://schemas.microsoft.com/office/drawing/2014/main" id="{26F546F9-E243-8AB1-8BD9-1B4719E70AE4}"/>
              </a:ext>
            </a:extLst>
          </p:cNvPr>
          <p:cNvSpPr/>
          <p:nvPr/>
        </p:nvSpPr>
        <p:spPr>
          <a:xfrm>
            <a:off x="0" y="-1"/>
            <a:ext cx="12192000" cy="6858001"/>
          </a:xfrm>
          <a:prstGeom prst="rect">
            <a:avLst/>
          </a:prstGeom>
          <a:solidFill>
            <a:srgbClr val="005695">
              <a:alpha val="9227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Synergistically iterate strategic growth strategies after cross alignments.…">
            <a:extLst>
              <a:ext uri="{FF2B5EF4-FFF2-40B4-BE49-F238E27FC236}">
                <a16:creationId xmlns:a16="http://schemas.microsoft.com/office/drawing/2014/main" id="{4674AC4A-7299-29E3-D623-916351790228}"/>
              </a:ext>
            </a:extLst>
          </p:cNvPr>
          <p:cNvSpPr txBox="1"/>
          <p:nvPr/>
        </p:nvSpPr>
        <p:spPr>
          <a:xfrm>
            <a:off x="2662163" y="4013880"/>
            <a:ext cx="6867575" cy="232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20000"/>
              </a:lnSpc>
              <a:defRPr sz="4000" b="0">
                <a:solidFill>
                  <a:srgbClr val="2C2E3C"/>
                </a:solidFill>
                <a:latin typeface="Lato-Light"/>
                <a:ea typeface="Lato-Light"/>
                <a:cs typeface="Lato-Light"/>
                <a:sym typeface="Lato-Light"/>
              </a:defRPr>
            </a:pPr>
            <a:endParaRPr lang="en-US" sz="1401">
              <a:solidFill>
                <a:schemeClr val="bg1"/>
              </a:solidFill>
            </a:endParaRPr>
          </a:p>
        </p:txBody>
      </p:sp>
      <p:sp>
        <p:nvSpPr>
          <p:cNvPr id="11" name="Shape">
            <a:extLst>
              <a:ext uri="{FF2B5EF4-FFF2-40B4-BE49-F238E27FC236}">
                <a16:creationId xmlns:a16="http://schemas.microsoft.com/office/drawing/2014/main" id="{AB4B7F0A-BB59-EB18-9BE2-C1B494ADF853}"/>
              </a:ext>
            </a:extLst>
          </p:cNvPr>
          <p:cNvSpPr/>
          <p:nvPr/>
        </p:nvSpPr>
        <p:spPr>
          <a:xfrm>
            <a:off x="6032501" y="5968381"/>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F7F9FF"/>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12" name="Picture 11">
            <a:extLst>
              <a:ext uri="{FF2B5EF4-FFF2-40B4-BE49-F238E27FC236}">
                <a16:creationId xmlns:a16="http://schemas.microsoft.com/office/drawing/2014/main" id="{B55F891B-8B52-0350-573D-1612EC2112C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20614" y="2418395"/>
            <a:ext cx="1350775" cy="388279"/>
          </a:xfrm>
          <a:prstGeom prst="rect">
            <a:avLst/>
          </a:prstGeom>
        </p:spPr>
      </p:pic>
      <p:sp>
        <p:nvSpPr>
          <p:cNvPr id="2" name="TextBox 1">
            <a:extLst>
              <a:ext uri="{FF2B5EF4-FFF2-40B4-BE49-F238E27FC236}">
                <a16:creationId xmlns:a16="http://schemas.microsoft.com/office/drawing/2014/main" id="{D66B9C22-954B-A648-443C-BF768E4484AD}"/>
              </a:ext>
            </a:extLst>
          </p:cNvPr>
          <p:cNvSpPr txBox="1"/>
          <p:nvPr/>
        </p:nvSpPr>
        <p:spPr>
          <a:xfrm>
            <a:off x="2837638" y="4013670"/>
            <a:ext cx="6516623" cy="232308"/>
          </a:xfrm>
          <a:prstGeom prst="rect">
            <a:avLst/>
          </a:prstGeom>
          <a:ln w="12700">
            <a:miter lim="400000"/>
          </a:ln>
        </p:spPr>
        <p:txBody>
          <a:bodyPr vert="horz" wrap="square" lIns="0" tIns="0" rIns="0" bIns="0" rtlCol="0">
            <a:spAutoFit/>
          </a:bodyPr>
          <a:lstStyle>
            <a:lvl1pPr indent="0" algn="ctr" defTabSz="1828800">
              <a:lnSpc>
                <a:spcPct val="120000"/>
              </a:lnSpc>
              <a:spcBef>
                <a:spcPts val="2000"/>
              </a:spcBef>
              <a:buFont typeface="Arial" panose="020B0604020202020204" pitchFamily="34" charset="0"/>
              <a:buNone/>
              <a:defRPr sz="2800" b="0">
                <a:solidFill>
                  <a:schemeClr val="bg1"/>
                </a:solidFill>
                <a:latin typeface="Lato-Light"/>
                <a:ea typeface="Lato-Light"/>
                <a:cs typeface="Lato-Light"/>
              </a:defRPr>
            </a:lvl1pPr>
            <a:lvl2pPr marL="1371600" indent="-457200" defTabSz="1828800">
              <a:lnSpc>
                <a:spcPct val="90000"/>
              </a:lnSpc>
              <a:spcBef>
                <a:spcPts val="1000"/>
              </a:spcBef>
              <a:buFont typeface="Arial" panose="020B0604020202020204" pitchFamily="34" charset="0"/>
              <a:buChar char="•"/>
              <a:defRPr sz="4800">
                <a:latin typeface="Lato" panose="020F0502020204030203" pitchFamily="34" charset="0"/>
                <a:ea typeface="Lato" panose="020F0502020204030203" pitchFamily="34" charset="0"/>
                <a:cs typeface="Lato" panose="020F0502020204030203" pitchFamily="34" charset="0"/>
              </a:defRPr>
            </a:lvl2pPr>
            <a:lvl3pPr marL="2286000" indent="-457200" defTabSz="1828800">
              <a:lnSpc>
                <a:spcPct val="90000"/>
              </a:lnSpc>
              <a:spcBef>
                <a:spcPts val="1000"/>
              </a:spcBef>
              <a:buFont typeface="Arial" panose="020B0604020202020204" pitchFamily="34" charset="0"/>
              <a:buChar char="•"/>
              <a:defRPr sz="4000">
                <a:latin typeface="Lato" panose="020F0502020204030203" pitchFamily="34" charset="0"/>
                <a:ea typeface="Lato" panose="020F0502020204030203" pitchFamily="34" charset="0"/>
                <a:cs typeface="Lato" panose="020F0502020204030203" pitchFamily="34" charset="0"/>
              </a:defRPr>
            </a:lvl3pPr>
            <a:lvl4pPr marL="32004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4pPr>
            <a:lvl5pPr marL="41148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lvl="0"/>
            <a:r>
              <a:rPr lang="en-US" sz="1401"/>
              <a:t>Success usually comes to those who are too busy to be looking for it.</a:t>
            </a:r>
          </a:p>
        </p:txBody>
      </p:sp>
      <p:sp>
        <p:nvSpPr>
          <p:cNvPr id="3" name="TextBox 2">
            <a:extLst>
              <a:ext uri="{FF2B5EF4-FFF2-40B4-BE49-F238E27FC236}">
                <a16:creationId xmlns:a16="http://schemas.microsoft.com/office/drawing/2014/main" id="{861B8239-DB26-DB8E-88DC-EF78A2688CEE}"/>
              </a:ext>
            </a:extLst>
          </p:cNvPr>
          <p:cNvSpPr txBox="1"/>
          <p:nvPr/>
        </p:nvSpPr>
        <p:spPr>
          <a:xfrm>
            <a:off x="1194817" y="3154224"/>
            <a:ext cx="9802368" cy="580352"/>
          </a:xfrm>
          <a:prstGeom prst="rect">
            <a:avLst/>
          </a:prstGeom>
          <a:ln w="12700">
            <a:miter lim="400000"/>
          </a:ln>
        </p:spPr>
        <p:txBody>
          <a:bodyPr vert="horz" wrap="square" lIns="0" tIns="0" rIns="0" bIns="0" rtlCol="0" anchor="ctr" anchorCtr="1">
            <a:spAutoFit/>
          </a:bodyPr>
          <a:lstStyle>
            <a:lvl1pPr lvl="0" algn="ctr">
              <a:lnSpc>
                <a:spcPct val="120000"/>
              </a:lnSpc>
              <a:spcBef>
                <a:spcPct val="0"/>
              </a:spcBef>
              <a:buNone/>
              <a:defRPr sz="7000" b="1">
                <a:solidFill>
                  <a:srgbClr val="F7F9FF"/>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z="3500"/>
              <a:t>Worldwide Leader in Energy Industry Training</a:t>
            </a:r>
            <a:endParaRPr lang="en-AR" sz="3500"/>
          </a:p>
        </p:txBody>
      </p:sp>
      <p:pic>
        <p:nvPicPr>
          <p:cNvPr id="5" name="Picture Placeholder 3">
            <a:extLst>
              <a:ext uri="{FF2B5EF4-FFF2-40B4-BE49-F238E27FC236}">
                <a16:creationId xmlns:a16="http://schemas.microsoft.com/office/drawing/2014/main" id="{B34A0212-3060-22EA-7F41-8FEFF2705F33}"/>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7" name="Opacity">
            <a:extLst>
              <a:ext uri="{FF2B5EF4-FFF2-40B4-BE49-F238E27FC236}">
                <a16:creationId xmlns:a16="http://schemas.microsoft.com/office/drawing/2014/main" id="{8C6F2471-F0F5-267E-5A6B-7FCD58B3D7D6}"/>
              </a:ext>
            </a:extLst>
          </p:cNvPr>
          <p:cNvSpPr/>
          <p:nvPr/>
        </p:nvSpPr>
        <p:spPr>
          <a:xfrm>
            <a:off x="0" y="-1"/>
            <a:ext cx="12192000" cy="6858001"/>
          </a:xfrm>
          <a:prstGeom prst="rect">
            <a:avLst/>
          </a:prstGeom>
          <a:solidFill>
            <a:srgbClr val="005695">
              <a:alpha val="9227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Synergistically iterate strategic growth strategies after cross alignments.…">
            <a:extLst>
              <a:ext uri="{FF2B5EF4-FFF2-40B4-BE49-F238E27FC236}">
                <a16:creationId xmlns:a16="http://schemas.microsoft.com/office/drawing/2014/main" id="{414F4E47-6FDB-9239-FCCE-C11DC9E5F32A}"/>
              </a:ext>
            </a:extLst>
          </p:cNvPr>
          <p:cNvSpPr txBox="1"/>
          <p:nvPr/>
        </p:nvSpPr>
        <p:spPr>
          <a:xfrm>
            <a:off x="2662163" y="4013880"/>
            <a:ext cx="6867575" cy="232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lnSpc>
                <a:spcPct val="120000"/>
              </a:lnSpc>
              <a:defRPr sz="4000" b="0">
                <a:solidFill>
                  <a:srgbClr val="2C2E3C"/>
                </a:solidFill>
                <a:latin typeface="Lato-Light"/>
                <a:ea typeface="Lato-Light"/>
                <a:cs typeface="Lato-Light"/>
                <a:sym typeface="Lato-Light"/>
              </a:defRPr>
            </a:pPr>
            <a:endParaRPr lang="en-US" sz="1401">
              <a:solidFill>
                <a:schemeClr val="bg1"/>
              </a:solidFill>
            </a:endParaRPr>
          </a:p>
        </p:txBody>
      </p:sp>
      <p:sp>
        <p:nvSpPr>
          <p:cNvPr id="9" name="Shape">
            <a:extLst>
              <a:ext uri="{FF2B5EF4-FFF2-40B4-BE49-F238E27FC236}">
                <a16:creationId xmlns:a16="http://schemas.microsoft.com/office/drawing/2014/main" id="{FB2E4592-B3B0-82B0-94CF-2E284EE21360}"/>
              </a:ext>
            </a:extLst>
          </p:cNvPr>
          <p:cNvSpPr/>
          <p:nvPr/>
        </p:nvSpPr>
        <p:spPr>
          <a:xfrm>
            <a:off x="6032501" y="5968381"/>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F7F9FF"/>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13" name="Picture 12">
            <a:extLst>
              <a:ext uri="{FF2B5EF4-FFF2-40B4-BE49-F238E27FC236}">
                <a16:creationId xmlns:a16="http://schemas.microsoft.com/office/drawing/2014/main" id="{A68BF902-4730-E986-31D5-66BB250139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20614" y="2418395"/>
            <a:ext cx="1350775" cy="388279"/>
          </a:xfrm>
          <a:prstGeom prst="rect">
            <a:avLst/>
          </a:prstGeom>
        </p:spPr>
      </p:pic>
      <p:sp>
        <p:nvSpPr>
          <p:cNvPr id="14" name="TextBox 13">
            <a:extLst>
              <a:ext uri="{FF2B5EF4-FFF2-40B4-BE49-F238E27FC236}">
                <a16:creationId xmlns:a16="http://schemas.microsoft.com/office/drawing/2014/main" id="{A1C36FB2-5A14-27CC-A063-C161C04CA301}"/>
              </a:ext>
            </a:extLst>
          </p:cNvPr>
          <p:cNvSpPr txBox="1"/>
          <p:nvPr/>
        </p:nvSpPr>
        <p:spPr>
          <a:xfrm>
            <a:off x="2268267" y="3966069"/>
            <a:ext cx="7782466" cy="232308"/>
          </a:xfrm>
          <a:prstGeom prst="rect">
            <a:avLst/>
          </a:prstGeom>
          <a:ln w="12700">
            <a:miter lim="400000"/>
          </a:ln>
        </p:spPr>
        <p:txBody>
          <a:bodyPr vert="horz" wrap="square" lIns="0" tIns="0" rIns="0" bIns="0" rtlCol="0">
            <a:spAutoFit/>
          </a:bodyPr>
          <a:lstStyle>
            <a:lvl1pPr indent="0" algn="ctr" defTabSz="1828800">
              <a:lnSpc>
                <a:spcPct val="120000"/>
              </a:lnSpc>
              <a:spcBef>
                <a:spcPts val="2000"/>
              </a:spcBef>
              <a:buFont typeface="Arial" panose="020B0604020202020204" pitchFamily="34" charset="0"/>
              <a:buNone/>
              <a:defRPr sz="2800" b="0">
                <a:solidFill>
                  <a:schemeClr val="bg1"/>
                </a:solidFill>
                <a:latin typeface="Lato-Light"/>
                <a:ea typeface="Lato-Light"/>
                <a:cs typeface="Lato-Light"/>
              </a:defRPr>
            </a:lvl1pPr>
            <a:lvl2pPr marL="1371600" indent="-457200" defTabSz="1828800">
              <a:lnSpc>
                <a:spcPct val="90000"/>
              </a:lnSpc>
              <a:spcBef>
                <a:spcPts val="1000"/>
              </a:spcBef>
              <a:buFont typeface="Arial" panose="020B0604020202020204" pitchFamily="34" charset="0"/>
              <a:buChar char="•"/>
              <a:defRPr sz="4800">
                <a:latin typeface="Lato" panose="020F0502020204030203" pitchFamily="34" charset="0"/>
                <a:ea typeface="Lato" panose="020F0502020204030203" pitchFamily="34" charset="0"/>
                <a:cs typeface="Lato" panose="020F0502020204030203" pitchFamily="34" charset="0"/>
              </a:defRPr>
            </a:lvl2pPr>
            <a:lvl3pPr marL="2286000" indent="-457200" defTabSz="1828800">
              <a:lnSpc>
                <a:spcPct val="90000"/>
              </a:lnSpc>
              <a:spcBef>
                <a:spcPts val="1000"/>
              </a:spcBef>
              <a:buFont typeface="Arial" panose="020B0604020202020204" pitchFamily="34" charset="0"/>
              <a:buChar char="•"/>
              <a:defRPr sz="4000">
                <a:latin typeface="Lato" panose="020F0502020204030203" pitchFamily="34" charset="0"/>
                <a:ea typeface="Lato" panose="020F0502020204030203" pitchFamily="34" charset="0"/>
                <a:cs typeface="Lato" panose="020F0502020204030203" pitchFamily="34" charset="0"/>
              </a:defRPr>
            </a:lvl3pPr>
            <a:lvl4pPr marL="32004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4pPr>
            <a:lvl5pPr marL="41148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lvl="0"/>
            <a:r>
              <a:rPr lang="en-US" sz="1401"/>
              <a:t>Developing people to make a difference through innovative learning and development solutions.</a:t>
            </a:r>
          </a:p>
        </p:txBody>
      </p:sp>
      <p:sp>
        <p:nvSpPr>
          <p:cNvPr id="15" name="TextBox 14">
            <a:extLst>
              <a:ext uri="{FF2B5EF4-FFF2-40B4-BE49-F238E27FC236}">
                <a16:creationId xmlns:a16="http://schemas.microsoft.com/office/drawing/2014/main" id="{C82F1E72-2866-6CC9-70E1-F1C25297251E}"/>
              </a:ext>
            </a:extLst>
          </p:cNvPr>
          <p:cNvSpPr txBox="1"/>
          <p:nvPr/>
        </p:nvSpPr>
        <p:spPr>
          <a:xfrm>
            <a:off x="1194817" y="3154224"/>
            <a:ext cx="9802368" cy="580352"/>
          </a:xfrm>
          <a:prstGeom prst="rect">
            <a:avLst/>
          </a:prstGeom>
          <a:ln w="12700">
            <a:miter lim="400000"/>
          </a:ln>
        </p:spPr>
        <p:txBody>
          <a:bodyPr vert="horz" wrap="square" lIns="0" tIns="0" rIns="0" bIns="0" rtlCol="0" anchor="ctr" anchorCtr="1">
            <a:spAutoFit/>
          </a:bodyPr>
          <a:lstStyle>
            <a:lvl1pPr lvl="0" algn="ctr">
              <a:lnSpc>
                <a:spcPct val="120000"/>
              </a:lnSpc>
              <a:spcBef>
                <a:spcPct val="0"/>
              </a:spcBef>
              <a:buNone/>
              <a:defRPr sz="7000" b="1">
                <a:solidFill>
                  <a:srgbClr val="F7F9FF"/>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z="3500"/>
              <a:t>Worldwide Leader in Energy Industry Training</a:t>
            </a:r>
            <a:endParaRPr lang="en-AR" sz="3500"/>
          </a:p>
        </p:txBody>
      </p:sp>
    </p:spTree>
    <p:extLst>
      <p:ext uri="{BB962C8B-B14F-4D97-AF65-F5344CB8AC3E}">
        <p14:creationId xmlns:p14="http://schemas.microsoft.com/office/powerpoint/2010/main" val="203165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FDCA-A5C8-7F37-E937-40C27B3D909A}"/>
              </a:ext>
            </a:extLst>
          </p:cNvPr>
          <p:cNvSpPr>
            <a:spLocks noGrp="1"/>
          </p:cNvSpPr>
          <p:nvPr>
            <p:ph type="ctrTitle" hasCustomPrompt="1"/>
          </p:nvPr>
        </p:nvSpPr>
        <p:spPr>
          <a:xfrm>
            <a:off x="1524000" y="1515863"/>
            <a:ext cx="9144000" cy="1323952"/>
          </a:xfrm>
          <a:prstGeom prst="rect">
            <a:avLst/>
          </a:prstGeom>
          <a:ln w="12700">
            <a:miter lim="400000"/>
          </a:ln>
        </p:spPr>
        <p:txBody>
          <a:bodyPr wrap="square" lIns="0" tIns="0" rIns="0" bIns="0" anchor="b" anchorCtr="0">
            <a:normAutofit/>
          </a:bodyPr>
          <a:lstStyle>
            <a:lvl1pPr marL="0" indent="0" algn="ctr">
              <a:buFont typeface="Arial" panose="020B0604020202020204" pitchFamily="34" charset="0"/>
              <a:buNone/>
              <a:defRPr lang="en-US" sz="4400" b="0" dirty="0">
                <a:solidFill>
                  <a:schemeClr val="tx1">
                    <a:lumMod val="95000"/>
                    <a:lumOff val="5000"/>
                  </a:schemeClr>
                </a:solidFill>
                <a:latin typeface="Lato Medium"/>
                <a:ea typeface="Lato Medium"/>
                <a:cs typeface="Lato Medium"/>
              </a:defRPr>
            </a:lvl1pPr>
          </a:lstStyle>
          <a:p>
            <a:pPr marL="0" lvl="0" algn="ctr" defTabSz="457185"/>
            <a:r>
              <a:rPr lang="en-US"/>
              <a:t>Click to edit presentation title</a:t>
            </a:r>
          </a:p>
        </p:txBody>
      </p:sp>
      <p:sp>
        <p:nvSpPr>
          <p:cNvPr id="3" name="Subtitle 2">
            <a:extLst>
              <a:ext uri="{FF2B5EF4-FFF2-40B4-BE49-F238E27FC236}">
                <a16:creationId xmlns:a16="http://schemas.microsoft.com/office/drawing/2014/main" id="{13F84130-A132-25F3-5731-39746061AB1C}"/>
              </a:ext>
            </a:extLst>
          </p:cNvPr>
          <p:cNvSpPr>
            <a:spLocks noGrp="1"/>
          </p:cNvSpPr>
          <p:nvPr>
            <p:ph type="subTitle" idx="1" hasCustomPrompt="1"/>
          </p:nvPr>
        </p:nvSpPr>
        <p:spPr>
          <a:xfrm>
            <a:off x="1524000" y="3429002"/>
            <a:ext cx="9144000" cy="1766451"/>
          </a:xfrm>
          <a:prstGeom prst="rect">
            <a:avLst/>
          </a:prstGeom>
          <a:ln w="12700">
            <a:miter lim="400000"/>
          </a:ln>
        </p:spPr>
        <p:txBody>
          <a:bodyPr wrap="square" lIns="0" tIns="0" rIns="0" bIns="0" anchor="ctr">
            <a:normAutofit/>
          </a:bodyPr>
          <a:lstStyle>
            <a:lvl1pPr marL="0" indent="0" algn="ctr">
              <a:buNone/>
              <a:defRPr lang="en-US" sz="1600" b="0" dirty="0">
                <a:solidFill>
                  <a:srgbClr val="3B6E8F"/>
                </a:solidFill>
                <a:latin typeface="Lato-Light"/>
                <a:ea typeface="Lato-Light"/>
                <a:cs typeface="Lato-Light"/>
              </a:defRPr>
            </a:lvl1pPr>
          </a:lstStyle>
          <a:p>
            <a:pPr marL="0" lvl="0" algn="ctr" defTabSz="457185">
              <a:lnSpc>
                <a:spcPct val="150000"/>
              </a:lnSpc>
            </a:pPr>
            <a:r>
              <a:rPr lang="en-US"/>
              <a:t>Click to edit presentation objectives</a:t>
            </a:r>
          </a:p>
        </p:txBody>
      </p:sp>
      <p:sp>
        <p:nvSpPr>
          <p:cNvPr id="7" name="Shape">
            <a:extLst>
              <a:ext uri="{FF2B5EF4-FFF2-40B4-BE49-F238E27FC236}">
                <a16:creationId xmlns:a16="http://schemas.microsoft.com/office/drawing/2014/main" id="{77A4617B-51DB-89B4-F0C3-E24DD0D86EEA}"/>
              </a:ext>
            </a:extLst>
          </p:cNvPr>
          <p:cNvSpPr/>
          <p:nvPr/>
        </p:nvSpPr>
        <p:spPr>
          <a:xfrm>
            <a:off x="6032501" y="5943328"/>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373C47"/>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4" name="IHRDC 55 years" descr="A black and blue text with white letters&#10;&#10;Description automatically generated">
            <a:extLst>
              <a:ext uri="{FF2B5EF4-FFF2-40B4-BE49-F238E27FC236}">
                <a16:creationId xmlns:a16="http://schemas.microsoft.com/office/drawing/2014/main" id="{BC188EB6-AE46-8329-2A3B-3BD4FDDDA204}"/>
              </a:ext>
            </a:extLst>
          </p:cNvPr>
          <p:cNvPicPr>
            <a:picLocks noChangeAspect="1"/>
          </p:cNvPicPr>
          <p:nvPr/>
        </p:nvPicPr>
        <p:blipFill>
          <a:blip r:embed="rId2"/>
          <a:stretch>
            <a:fillRect/>
          </a:stretch>
        </p:blipFill>
        <p:spPr>
          <a:xfrm>
            <a:off x="4284768" y="767988"/>
            <a:ext cx="3495464" cy="994720"/>
          </a:xfrm>
          <a:prstGeom prst="rect">
            <a:avLst/>
          </a:prstGeom>
        </p:spPr>
      </p:pic>
      <p:sp>
        <p:nvSpPr>
          <p:cNvPr id="5" name="Line">
            <a:extLst>
              <a:ext uri="{FF2B5EF4-FFF2-40B4-BE49-F238E27FC236}">
                <a16:creationId xmlns:a16="http://schemas.microsoft.com/office/drawing/2014/main" id="{0C1CC8E8-9727-C073-5A7A-31EA5F93EBFF}"/>
              </a:ext>
            </a:extLst>
          </p:cNvPr>
          <p:cNvSpPr>
            <a:spLocks noGrp="1"/>
          </p:cNvSpPr>
          <p:nvPr>
            <p:ph type="body" sz="quarter" idx="48" hasCustomPrompt="1"/>
          </p:nvPr>
        </p:nvSpPr>
        <p:spPr>
          <a:xfrm>
            <a:off x="5574221" y="315046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6" name="Shape">
            <a:extLst>
              <a:ext uri="{FF2B5EF4-FFF2-40B4-BE49-F238E27FC236}">
                <a16:creationId xmlns:a16="http://schemas.microsoft.com/office/drawing/2014/main" id="{A3615C18-995E-D954-6BDF-92E2EAB68F7B}"/>
              </a:ext>
            </a:extLst>
          </p:cNvPr>
          <p:cNvSpPr/>
          <p:nvPr/>
        </p:nvSpPr>
        <p:spPr>
          <a:xfrm>
            <a:off x="6032501" y="5943328"/>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373C47"/>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8" name="IHRDC 55 years" descr="A black and blue text with white letters&#10;&#10;Description automatically generated">
            <a:extLst>
              <a:ext uri="{FF2B5EF4-FFF2-40B4-BE49-F238E27FC236}">
                <a16:creationId xmlns:a16="http://schemas.microsoft.com/office/drawing/2014/main" id="{4FE2C3E4-D97D-E190-7FD0-092301F157C4}"/>
              </a:ext>
            </a:extLst>
          </p:cNvPr>
          <p:cNvPicPr>
            <a:picLocks noChangeAspect="1"/>
          </p:cNvPicPr>
          <p:nvPr/>
        </p:nvPicPr>
        <p:blipFill>
          <a:blip r:embed="rId2"/>
          <a:stretch>
            <a:fillRect/>
          </a:stretch>
        </p:blipFill>
        <p:spPr>
          <a:xfrm>
            <a:off x="4284768" y="767988"/>
            <a:ext cx="3495464" cy="994720"/>
          </a:xfrm>
          <a:prstGeom prst="rect">
            <a:avLst/>
          </a:prstGeom>
        </p:spPr>
      </p:pic>
    </p:spTree>
    <p:extLst>
      <p:ext uri="{BB962C8B-B14F-4D97-AF65-F5344CB8AC3E}">
        <p14:creationId xmlns:p14="http://schemas.microsoft.com/office/powerpoint/2010/main" val="3982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8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 presetClass="entr" presetSubtype="4" decel="100000" fill="hold" grpId="0" nodeType="withEffect">
                                  <p:stCondLst>
                                    <p:cond delay="28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ppt_x"/>
                                          </p:val>
                                        </p:tav>
                                        <p:tav tm="100000">
                                          <p:val>
                                            <p:strVal val="#ppt_x"/>
                                          </p:val>
                                        </p:tav>
                                      </p:tavLst>
                                    </p:anim>
                                    <p:anim calcmode="lin" valueType="num">
                                      <p:cBhvr additive="base">
                                        <p:cTn id="15"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515600" cy="457200"/>
          </a:xfrm>
          <a:prstGeom prst="rect">
            <a:avLst/>
          </a:prstGeom>
        </p:spPr>
        <p:txBody>
          <a:bodyPr/>
          <a:lstStyle/>
          <a:p>
            <a:r>
              <a:rPr lang="en-US"/>
              <a:t>Click to edit slide title</a:t>
            </a:r>
          </a:p>
        </p:txBody>
      </p:sp>
      <p:sp>
        <p:nvSpPr>
          <p:cNvPr id="3" name="Content Placeholder 2">
            <a:extLst>
              <a:ext uri="{FF2B5EF4-FFF2-40B4-BE49-F238E27FC236}">
                <a16:creationId xmlns:a16="http://schemas.microsoft.com/office/drawing/2014/main" id="{6A73C6AD-8970-3147-50C6-F8EB34654DC7}"/>
              </a:ext>
            </a:extLst>
          </p:cNvPr>
          <p:cNvSpPr>
            <a:spLocks noGrp="1"/>
          </p:cNvSpPr>
          <p:nvPr>
            <p:ph idx="1"/>
          </p:nvPr>
        </p:nvSpPr>
        <p:spPr>
          <a:xfrm>
            <a:off x="963224" y="1333503"/>
            <a:ext cx="10338817"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75116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361244" y="982133"/>
            <a:ext cx="5633156"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982133"/>
            <a:ext cx="5588000" cy="4902200"/>
          </a:xfrm>
        </p:spPr>
        <p:txBody>
          <a:bodyPr/>
          <a:lstStyle>
            <a:lvl1pPr>
              <a:defRPr sz="2794" b="0"/>
            </a:lvl1pPr>
            <a:lvl2pPr>
              <a:defRPr sz="2794" b="0"/>
            </a:lvl2pPr>
            <a:lvl3pPr>
              <a:defRPr sz="2794" b="0"/>
            </a:lvl3pPr>
            <a:lvl4pPr>
              <a:defRPr sz="2794" b="0"/>
            </a:lvl4pPr>
            <a:lvl5pPr>
              <a:defRPr sz="2794" b="0"/>
            </a:lvl5pPr>
            <a:lvl6pPr>
              <a:defRPr sz="2286"/>
            </a:lvl6pPr>
            <a:lvl7pPr>
              <a:defRPr sz="2286"/>
            </a:lvl7pPr>
            <a:lvl8pPr>
              <a:defRPr sz="2286"/>
            </a:lvl8pPr>
            <a:lvl9pPr>
              <a:defRPr sz="2286"/>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20512BB-9A9F-4B32-964F-EC651426365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7" y="580644"/>
            <a:ext cx="678257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10" name="Content Placeholder 2">
            <a:extLst>
              <a:ext uri="{FF2B5EF4-FFF2-40B4-BE49-F238E27FC236}">
                <a16:creationId xmlns:a16="http://schemas.microsoft.com/office/drawing/2014/main" id="{32AAE00F-155B-3DE0-5B58-0D5CE2215841}"/>
              </a:ext>
            </a:extLst>
          </p:cNvPr>
          <p:cNvSpPr>
            <a:spLocks noGrp="1"/>
          </p:cNvSpPr>
          <p:nvPr>
            <p:ph idx="1"/>
          </p:nvPr>
        </p:nvSpPr>
        <p:spPr>
          <a:xfrm>
            <a:off x="9632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AD718FF-07DB-69B4-32D3-70EB881F0A52}"/>
              </a:ext>
            </a:extLst>
          </p:cNvPr>
          <p:cNvSpPr>
            <a:spLocks noGrp="1"/>
          </p:cNvSpPr>
          <p:nvPr>
            <p:ph idx="48"/>
          </p:nvPr>
        </p:nvSpPr>
        <p:spPr>
          <a:xfrm>
            <a:off x="44684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36AB9A74-D5CA-9DED-B16E-7620282088A3}"/>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19251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6858161"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TextBox 3">
            <a:extLst>
              <a:ext uri="{FF2B5EF4-FFF2-40B4-BE49-F238E27FC236}">
                <a16:creationId xmlns:a16="http://schemas.microsoft.com/office/drawing/2014/main" id="{288A27E6-6D47-4D4A-F32C-F24DE83A5B9E}"/>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313513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0" y="1358362"/>
            <a:ext cx="10262853" cy="730260"/>
          </a:xfrm>
          <a:prstGeom prst="rect">
            <a:avLst/>
          </a:prstGeom>
        </p:spPr>
        <p:txBody>
          <a:bodyPr>
            <a:normAutofit/>
          </a:bodyPr>
          <a:lstStyle>
            <a:lvl1pPr marL="0" indent="0">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Content Placeholder 2">
            <a:extLst>
              <a:ext uri="{FF2B5EF4-FFF2-40B4-BE49-F238E27FC236}">
                <a16:creationId xmlns:a16="http://schemas.microsoft.com/office/drawing/2014/main" id="{CE237059-1591-26F1-032E-9F0181C95054}"/>
              </a:ext>
            </a:extLst>
          </p:cNvPr>
          <p:cNvSpPr>
            <a:spLocks noGrp="1"/>
          </p:cNvSpPr>
          <p:nvPr>
            <p:ph idx="51"/>
          </p:nvPr>
        </p:nvSpPr>
        <p:spPr>
          <a:xfrm>
            <a:off x="7951854"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16B211C-E86E-61C4-9A08-EF07E06F9CF3}"/>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24950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4447531" y="580644"/>
            <a:ext cx="6786094" cy="457200"/>
          </a:xfrm>
          <a:prstGeom prst="rect">
            <a:avLst/>
          </a:prstGeom>
        </p:spPr>
        <p:txBody>
          <a:bodyPr anchor="b"/>
          <a:lstStyle>
            <a:lvl1pPr algn="l">
              <a:defRPr/>
            </a:lvl1p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4523732"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4447530"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794184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10121" y="16330"/>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4447530" y="1358362"/>
            <a:ext cx="6771693" cy="730260"/>
          </a:xfrm>
          <a:prstGeom prst="rect">
            <a:avLst/>
          </a:prstGeom>
        </p:spPr>
        <p:txBody>
          <a:bodyPr>
            <a:normAutofit/>
          </a:bodyPr>
          <a:lstStyle>
            <a:lvl1pPr marL="0" indent="0" algn="l">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TextBox 3">
            <a:extLst>
              <a:ext uri="{FF2B5EF4-FFF2-40B4-BE49-F238E27FC236}">
                <a16:creationId xmlns:a16="http://schemas.microsoft.com/office/drawing/2014/main" id="{389C5224-E5CF-B128-9E5A-C1E2B2C2CD91}"/>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10099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0" y="2198915"/>
            <a:ext cx="6771693"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TextBox 3">
            <a:extLst>
              <a:ext uri="{FF2B5EF4-FFF2-40B4-BE49-F238E27FC236}">
                <a16:creationId xmlns:a16="http://schemas.microsoft.com/office/drawing/2014/main" id="{31E47FD6-00A7-BE72-4CAF-4E7D0DA9592F}"/>
              </a:ext>
            </a:extLst>
          </p:cNvPr>
          <p:cNvSpPr txBox="1"/>
          <p:nvPr/>
        </p:nvSpPr>
        <p:spPr>
          <a:xfrm>
            <a:off x="7233139" y="-668216"/>
            <a:ext cx="377026" cy="230832"/>
          </a:xfrm>
          <a:prstGeom prst="rect">
            <a:avLst/>
          </a:prstGeom>
          <a:noFill/>
        </p:spPr>
        <p:txBody>
          <a:bodyPr wrap="none" rtlCol="0">
            <a:spAutoFit/>
          </a:bodyPr>
          <a:lstStyle/>
          <a:p>
            <a:r>
              <a:rPr lang="en-AR" sz="900"/>
              <a:t>      </a:t>
            </a:r>
          </a:p>
        </p:txBody>
      </p:sp>
    </p:spTree>
    <p:extLst>
      <p:ext uri="{BB962C8B-B14F-4D97-AF65-F5344CB8AC3E}">
        <p14:creationId xmlns:p14="http://schemas.microsoft.com/office/powerpoint/2010/main" val="13815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A497-DF9A-4E42-EE61-69E61930773B}"/>
              </a:ext>
            </a:extLst>
          </p:cNvPr>
          <p:cNvSpPr>
            <a:spLocks noGrp="1"/>
          </p:cNvSpPr>
          <p:nvPr>
            <p:ph type="title" hasCustomPrompt="1"/>
          </p:nvPr>
        </p:nvSpPr>
        <p:spPr>
          <a:xfrm>
            <a:off x="831851" y="1709740"/>
            <a:ext cx="10515600" cy="2852737"/>
          </a:xfrm>
          <a:prstGeom prst="rect">
            <a:avLst/>
          </a:prstGeom>
        </p:spPr>
        <p:txBody>
          <a:bodyPr vert="horz" lIns="91440" tIns="45720" rIns="91440" bIns="45720" rtlCol="0" anchor="b" anchorCtr="0">
            <a:normAutofit/>
          </a:bodyPr>
          <a:lstStyle>
            <a:lvl1pPr algn="l">
              <a:defRPr lang="en-US" sz="4000" dirty="0">
                <a:solidFill>
                  <a:schemeClr val="tx1"/>
                </a:solidFill>
              </a:defRPr>
            </a:lvl1pPr>
          </a:lstStyle>
          <a:p>
            <a:pPr lvl="0"/>
            <a:r>
              <a:rPr lang="en-US"/>
              <a:t>Click to edit slide title</a:t>
            </a:r>
          </a:p>
        </p:txBody>
      </p:sp>
      <p:sp>
        <p:nvSpPr>
          <p:cNvPr id="3" name="Text Placeholder 2">
            <a:extLst>
              <a:ext uri="{FF2B5EF4-FFF2-40B4-BE49-F238E27FC236}">
                <a16:creationId xmlns:a16="http://schemas.microsoft.com/office/drawing/2014/main" id="{13543363-6D62-E1C4-061C-0824D66F59CE}"/>
              </a:ext>
            </a:extLst>
          </p:cNvPr>
          <p:cNvSpPr>
            <a:spLocks noGrp="1"/>
          </p:cNvSpPr>
          <p:nvPr>
            <p:ph type="body" idx="1" hasCustomPrompt="1"/>
          </p:nvPr>
        </p:nvSpPr>
        <p:spPr>
          <a:xfrm>
            <a:off x="831851" y="4589466"/>
            <a:ext cx="10515600" cy="1500187"/>
          </a:xfrm>
          <a:prstGeom prst="rect">
            <a:avLst/>
          </a:prstGeom>
        </p:spPr>
        <p:txBody>
          <a:bodyPr/>
          <a:lstStyle>
            <a:lvl1pPr marL="0" indent="0">
              <a:buNone/>
              <a:defRPr sz="2400">
                <a:solidFill>
                  <a:schemeClr val="tx1">
                    <a:lumMod val="65000"/>
                    <a:lumOff val="3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431377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2col C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5" y="580644"/>
            <a:ext cx="10151247"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4" y="1333503"/>
            <a:ext cx="4904232"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335FA3FC-9954-5F53-EE9D-7915AD15F943}"/>
              </a:ext>
            </a:extLst>
          </p:cNvPr>
          <p:cNvSpPr>
            <a:spLocks noGrp="1"/>
          </p:cNvSpPr>
          <p:nvPr>
            <p:ph idx="10"/>
          </p:nvPr>
        </p:nvSpPr>
        <p:spPr>
          <a:xfrm>
            <a:off x="6262000" y="1333502"/>
            <a:ext cx="4904232"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26344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amp; Popu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30484" y="3309618"/>
            <a:ext cx="1094632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Rectangle 5">
            <a:extLst>
              <a:ext uri="{FF2B5EF4-FFF2-40B4-BE49-F238E27FC236}">
                <a16:creationId xmlns:a16="http://schemas.microsoft.com/office/drawing/2014/main" id="{03822FC8-8672-5B92-8411-A8114C96C7AA}"/>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Form">
            <a:extLst>
              <a:ext uri="{FF2B5EF4-FFF2-40B4-BE49-F238E27FC236}">
                <a16:creationId xmlns:a16="http://schemas.microsoft.com/office/drawing/2014/main" id="{8BF7F243-6CAA-8EB4-EA19-7231B3A83402}"/>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9" name="Rectangle 2">
            <a:extLst>
              <a:ext uri="{FF2B5EF4-FFF2-40B4-BE49-F238E27FC236}">
                <a16:creationId xmlns:a16="http://schemas.microsoft.com/office/drawing/2014/main" id="{053B89C3-2477-8B52-E485-D49EC5D45BA0}"/>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119638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amp; Popu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10782" y="3308311"/>
            <a:ext cx="543345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Picture Placeholder 6">
            <a:extLst>
              <a:ext uri="{FF2B5EF4-FFF2-40B4-BE49-F238E27FC236}">
                <a16:creationId xmlns:a16="http://schemas.microsoft.com/office/drawing/2014/main" id="{29808E68-45C9-8BB4-D258-3EE49713A7FB}"/>
              </a:ext>
            </a:extLst>
          </p:cNvPr>
          <p:cNvSpPr>
            <a:spLocks noGrp="1"/>
          </p:cNvSpPr>
          <p:nvPr>
            <p:ph type="pic" sz="quarter" idx="49" hasCustomPrompt="1"/>
          </p:nvPr>
        </p:nvSpPr>
        <p:spPr>
          <a:xfrm>
            <a:off x="6465135" y="3309618"/>
            <a:ext cx="5451644"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8" name="Rectangle 7">
            <a:extLst>
              <a:ext uri="{FF2B5EF4-FFF2-40B4-BE49-F238E27FC236}">
                <a16:creationId xmlns:a16="http://schemas.microsoft.com/office/drawing/2014/main" id="{8A7BDA16-1614-735D-4C32-BFF7A2583209}"/>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orm">
            <a:extLst>
              <a:ext uri="{FF2B5EF4-FFF2-40B4-BE49-F238E27FC236}">
                <a16:creationId xmlns:a16="http://schemas.microsoft.com/office/drawing/2014/main" id="{2E55DD82-5280-9D90-5C6A-7E12E60127CE}"/>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1" name="Rectangle 2">
            <a:extLst>
              <a:ext uri="{FF2B5EF4-FFF2-40B4-BE49-F238E27FC236}">
                <a16:creationId xmlns:a16="http://schemas.microsoft.com/office/drawing/2014/main" id="{869F0195-09F0-C921-9E61-5AE81664CBAA}"/>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33965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amp; Pop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8" name="Picture Placeholder 6">
            <a:extLst>
              <a:ext uri="{FF2B5EF4-FFF2-40B4-BE49-F238E27FC236}">
                <a16:creationId xmlns:a16="http://schemas.microsoft.com/office/drawing/2014/main" id="{BCC2E33C-A905-84CB-EBA3-2E25C38BA8F9}"/>
              </a:ext>
            </a:extLst>
          </p:cNvPr>
          <p:cNvSpPr>
            <a:spLocks noGrp="1"/>
          </p:cNvSpPr>
          <p:nvPr>
            <p:ph type="pic" sz="quarter" idx="49" hasCustomPrompt="1"/>
          </p:nvPr>
        </p:nvSpPr>
        <p:spPr>
          <a:xfrm>
            <a:off x="4614062"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Rectangle 5">
            <a:extLst>
              <a:ext uri="{FF2B5EF4-FFF2-40B4-BE49-F238E27FC236}">
                <a16:creationId xmlns:a16="http://schemas.microsoft.com/office/drawing/2014/main" id="{6267A6C8-1A68-BB42-8FD3-347F85CED297}"/>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Form">
            <a:extLst>
              <a:ext uri="{FF2B5EF4-FFF2-40B4-BE49-F238E27FC236}">
                <a16:creationId xmlns:a16="http://schemas.microsoft.com/office/drawing/2014/main" id="{82615988-35D6-1947-8BEC-37015204DEAE}"/>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2" name="Rectangle 2">
            <a:extLst>
              <a:ext uri="{FF2B5EF4-FFF2-40B4-BE49-F238E27FC236}">
                <a16:creationId xmlns:a16="http://schemas.microsoft.com/office/drawing/2014/main" id="{732F80F7-7932-3126-2F05-E0571DEA4303}"/>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64855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750"/>
                                        <p:tgtEl>
                                          <p:spTgt spid="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8" grpId="0" animBg="1"/>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amp; Popup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728653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Rectangle 5">
            <a:extLst>
              <a:ext uri="{FF2B5EF4-FFF2-40B4-BE49-F238E27FC236}">
                <a16:creationId xmlns:a16="http://schemas.microsoft.com/office/drawing/2014/main" id="{9CC5D882-D08E-8BFC-0993-448B80732929}"/>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Form">
            <a:extLst>
              <a:ext uri="{FF2B5EF4-FFF2-40B4-BE49-F238E27FC236}">
                <a16:creationId xmlns:a16="http://schemas.microsoft.com/office/drawing/2014/main" id="{58B6C2BB-2FE5-0580-04A5-44BDED75161D}"/>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1" name="Rectangle 2">
            <a:extLst>
              <a:ext uri="{FF2B5EF4-FFF2-40B4-BE49-F238E27FC236}">
                <a16:creationId xmlns:a16="http://schemas.microsoft.com/office/drawing/2014/main" id="{0C615A39-FE0B-D262-83A0-B3176E9EDB9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Tree>
    <p:extLst>
      <p:ext uri="{BB962C8B-B14F-4D97-AF65-F5344CB8AC3E}">
        <p14:creationId xmlns:p14="http://schemas.microsoft.com/office/powerpoint/2010/main" val="18339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71852" y="580644"/>
            <a:ext cx="10515600" cy="457200"/>
          </a:xfrm>
          <a:prstGeom prst="rect">
            <a:avLst/>
          </a:prstGeom>
        </p:spPr>
        <p:txBody>
          <a:bodyPr/>
          <a:lstStyle/>
          <a:p>
            <a:r>
              <a:rPr lang="en-US"/>
              <a:t>Click to edit slide title</a:t>
            </a:r>
          </a:p>
        </p:txBody>
      </p:sp>
      <p:sp>
        <p:nvSpPr>
          <p:cNvPr id="3" name="Line">
            <a:extLst>
              <a:ext uri="{FF2B5EF4-FFF2-40B4-BE49-F238E27FC236}">
                <a16:creationId xmlns:a16="http://schemas.microsoft.com/office/drawing/2014/main" id="{53E1470E-8B5E-1731-6764-459AC936DB11}"/>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7825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329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vider Photo Right">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26DA1E9F-BD89-4BCD-9787-26B663048988}"/>
              </a:ext>
            </a:extLst>
          </p:cNvPr>
          <p:cNvSpPr>
            <a:spLocks noGrp="1"/>
          </p:cNvSpPr>
          <p:nvPr>
            <p:ph type="body" sz="quarter" idx="27" hasCustomPrompt="1"/>
          </p:nvPr>
        </p:nvSpPr>
        <p:spPr>
          <a:xfrm>
            <a:off x="634669" y="1180771"/>
            <a:ext cx="4799390" cy="2248231"/>
          </a:xfrm>
          <a:prstGeom prst="rect">
            <a:avLst/>
          </a:prstGeom>
        </p:spPr>
        <p:txBody>
          <a:bodyPr lIns="0" tIns="0" rIns="0" bIns="0" anchor="b">
            <a:norm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1" name="Body text">
            <a:extLst>
              <a:ext uri="{FF2B5EF4-FFF2-40B4-BE49-F238E27FC236}">
                <a16:creationId xmlns:a16="http://schemas.microsoft.com/office/drawing/2014/main" id="{8B6E855F-DCFD-47D3-80FE-41F45CA1A1D4}"/>
              </a:ext>
            </a:extLst>
          </p:cNvPr>
          <p:cNvSpPr>
            <a:spLocks noGrp="1"/>
          </p:cNvSpPr>
          <p:nvPr>
            <p:ph type="body" sz="quarter" idx="73" hasCustomPrompt="1"/>
          </p:nvPr>
        </p:nvSpPr>
        <p:spPr>
          <a:xfrm>
            <a:off x="634669" y="4350408"/>
            <a:ext cx="4799390" cy="670561"/>
          </a:xfrm>
          <a:prstGeom prst="rect">
            <a:avLst/>
          </a:prstGeom>
        </p:spPr>
        <p:txBody>
          <a:bodyPr lIns="0" tIns="0" rIns="0" bIns="0" anchor="t">
            <a:noAutofit/>
          </a:bodyPr>
          <a:lstStyle>
            <a:lvl1pPr marL="0" marR="0" indent="0" algn="r"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7" name="Picture Placeholder 6">
            <a:extLst>
              <a:ext uri="{FF2B5EF4-FFF2-40B4-BE49-F238E27FC236}">
                <a16:creationId xmlns:a16="http://schemas.microsoft.com/office/drawing/2014/main" id="{7F843DEF-06AA-4ADD-A80F-16E2E2BC1892}"/>
              </a:ext>
            </a:extLst>
          </p:cNvPr>
          <p:cNvSpPr>
            <a:spLocks noGrp="1"/>
          </p:cNvSpPr>
          <p:nvPr>
            <p:ph type="pic" sz="quarter" idx="12" hasCustomPrompt="1"/>
          </p:nvPr>
        </p:nvSpPr>
        <p:spPr>
          <a:xfrm>
            <a:off x="6096002" y="1"/>
            <a:ext cx="6364817" cy="6874691"/>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2" name="Line">
            <a:extLst>
              <a:ext uri="{FF2B5EF4-FFF2-40B4-BE49-F238E27FC236}">
                <a16:creationId xmlns:a16="http://schemas.microsoft.com/office/drawing/2014/main" id="{5C65EA30-8397-C541-6B36-40764DD714E4}"/>
              </a:ext>
            </a:extLst>
          </p:cNvPr>
          <p:cNvSpPr>
            <a:spLocks noGrp="1"/>
          </p:cNvSpPr>
          <p:nvPr>
            <p:ph type="body" sz="quarter" idx="47" hasCustomPrompt="1"/>
          </p:nvPr>
        </p:nvSpPr>
        <p:spPr>
          <a:xfrm>
            <a:off x="634670" y="3529324"/>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610385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500"/>
                                        <p:tgtEl>
                                          <p:spTgt spid="10"/>
                                        </p:tgtEl>
                                      </p:cBhvr>
                                    </p:animEffect>
                                  </p:childTnLst>
                                </p:cTn>
                              </p:par>
                              <p:par>
                                <p:cTn id="11" presetID="2" presetClass="entr" presetSubtype="4" decel="100000" fill="hold" grpId="0" nodeType="withEffect">
                                  <p:stCondLst>
                                    <p:cond delay="14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1500"/>
                        <p:tgtEl>
                          <p:spTgt spid="10"/>
                        </p:tgtEl>
                      </p:cBhvr>
                    </p:animEffect>
                  </p:childTnLst>
                </p:cTn>
              </p:par>
            </p:tnLst>
          </p:tmpl>
        </p:tmplLst>
      </p:bldP>
      <p:bldP spid="11" grpId="0">
        <p:tmplLst>
          <p:tmpl>
            <p:tnLst>
              <p:par>
                <p:cTn presetID="2" presetClass="entr" presetSubtype="4" decel="100000"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500" fill="hold"/>
                        <p:tgtEl>
                          <p:spTgt spid="11"/>
                        </p:tgtEl>
                        <p:attrNameLst>
                          <p:attrName>ppt_x</p:attrName>
                        </p:attrNameLst>
                      </p:cBhvr>
                      <p:tavLst>
                        <p:tav tm="0">
                          <p:val>
                            <p:strVal val="#ppt_x"/>
                          </p:val>
                        </p:tav>
                        <p:tav tm="100000">
                          <p:val>
                            <p:strVal val="#ppt_x"/>
                          </p:val>
                        </p:tav>
                      </p:tavLst>
                    </p:anim>
                    <p:anim calcmode="lin" valueType="num">
                      <p:cBhvr additive="base">
                        <p:cTn dur="1500" fill="hold"/>
                        <p:tgtEl>
                          <p:spTgt spid="11"/>
                        </p:tgtEl>
                        <p:attrNameLst>
                          <p:attrName>ppt_y</p:attrName>
                        </p:attrNameLst>
                      </p:cBhvr>
                      <p:tavLst>
                        <p:tav tm="0">
                          <p:val>
                            <p:strVal val="1+#ppt_h/2"/>
                          </p:val>
                        </p:tav>
                        <p:tav tm="100000">
                          <p:val>
                            <p:strVal val="#ppt_y"/>
                          </p:val>
                        </p:tav>
                      </p:tavLst>
                    </p:anim>
                  </p:childTnLst>
                </p:cTn>
              </p:par>
            </p:tnLst>
          </p:tmpl>
        </p:tmplLst>
      </p:bldP>
      <p:bldP spid="7" grpId="0" animBg="1"/>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ivider Photo Left">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26DA1E9F-BD89-4BCD-9787-26B663048988}"/>
              </a:ext>
            </a:extLst>
          </p:cNvPr>
          <p:cNvSpPr>
            <a:spLocks noGrp="1"/>
          </p:cNvSpPr>
          <p:nvPr>
            <p:ph type="body" sz="quarter" idx="27" hasCustomPrompt="1"/>
          </p:nvPr>
        </p:nvSpPr>
        <p:spPr>
          <a:xfrm>
            <a:off x="6552869" y="1180771"/>
            <a:ext cx="4799390" cy="2248231"/>
          </a:xfrm>
          <a:prstGeom prst="rect">
            <a:avLst/>
          </a:prstGeom>
        </p:spPr>
        <p:txBody>
          <a:bodyPr lIns="0" tIns="0" rIns="0" bIns="0" anchor="b">
            <a:norm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1" name="Body text">
            <a:extLst>
              <a:ext uri="{FF2B5EF4-FFF2-40B4-BE49-F238E27FC236}">
                <a16:creationId xmlns:a16="http://schemas.microsoft.com/office/drawing/2014/main" id="{8B6E855F-DCFD-47D3-80FE-41F45CA1A1D4}"/>
              </a:ext>
            </a:extLst>
          </p:cNvPr>
          <p:cNvSpPr>
            <a:spLocks noGrp="1"/>
          </p:cNvSpPr>
          <p:nvPr>
            <p:ph type="body" sz="quarter" idx="73" hasCustomPrompt="1"/>
          </p:nvPr>
        </p:nvSpPr>
        <p:spPr>
          <a:xfrm>
            <a:off x="6552869" y="4350408"/>
            <a:ext cx="4799390" cy="670561"/>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7" name="Picture Placeholder 6">
            <a:extLst>
              <a:ext uri="{FF2B5EF4-FFF2-40B4-BE49-F238E27FC236}">
                <a16:creationId xmlns:a16="http://schemas.microsoft.com/office/drawing/2014/main" id="{7F843DEF-06AA-4ADD-A80F-16E2E2BC1892}"/>
              </a:ext>
            </a:extLst>
          </p:cNvPr>
          <p:cNvSpPr>
            <a:spLocks noGrp="1"/>
          </p:cNvSpPr>
          <p:nvPr>
            <p:ph type="pic" sz="quarter" idx="12" hasCustomPrompt="1"/>
          </p:nvPr>
        </p:nvSpPr>
        <p:spPr>
          <a:xfrm>
            <a:off x="-268816" y="1"/>
            <a:ext cx="6364817" cy="6874691"/>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p:spPr>
        <p:txBody>
          <a:bodyPr vert="horz" wrap="square" lIns="91440" tIns="45720" rIns="91440" bIns="45720" rtlCol="0" anchor="ctr">
            <a:noAutofit/>
          </a:bodyPr>
          <a:lstStyle>
            <a:lvl1pPr>
              <a:defRPr lang="en-MN" sz="400"/>
            </a:lvl1pPr>
          </a:lstStyle>
          <a:p>
            <a:pPr lvl="0"/>
            <a:r>
              <a:rPr lang="en-MN"/>
              <a:t>+</a:t>
            </a:r>
          </a:p>
        </p:txBody>
      </p:sp>
      <p:sp>
        <p:nvSpPr>
          <p:cNvPr id="2" name="Line">
            <a:extLst>
              <a:ext uri="{FF2B5EF4-FFF2-40B4-BE49-F238E27FC236}">
                <a16:creationId xmlns:a16="http://schemas.microsoft.com/office/drawing/2014/main" id="{732AB23C-457E-67CB-6F4F-342BF3BA1462}"/>
              </a:ext>
            </a:extLst>
          </p:cNvPr>
          <p:cNvSpPr>
            <a:spLocks noGrp="1"/>
          </p:cNvSpPr>
          <p:nvPr>
            <p:ph type="body" sz="quarter" idx="74" hasCustomPrompt="1"/>
          </p:nvPr>
        </p:nvSpPr>
        <p:spPr>
          <a:xfrm>
            <a:off x="6552871" y="35161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15101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500"/>
                                        <p:tgtEl>
                                          <p:spTgt spid="10"/>
                                        </p:tgtEl>
                                      </p:cBhvr>
                                    </p:animEffect>
                                  </p:childTnLst>
                                </p:cTn>
                              </p:par>
                              <p:par>
                                <p:cTn id="11" presetID="2" presetClass="entr" presetSubtype="4" decel="100000" fill="hold" grpId="0" nodeType="withEffect">
                                  <p:stCondLst>
                                    <p:cond delay="14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1500"/>
                        <p:tgtEl>
                          <p:spTgt spid="10"/>
                        </p:tgtEl>
                      </p:cBhvr>
                    </p:animEffect>
                  </p:childTnLst>
                </p:cTn>
              </p:par>
            </p:tnLst>
          </p:tmpl>
        </p:tmplLst>
      </p:bldP>
      <p:bldP spid="11" grpId="0">
        <p:tmplLst>
          <p:tmpl>
            <p:tnLst>
              <p:par>
                <p:cTn presetID="2" presetClass="entr" presetSubtype="4" decel="100000"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500" fill="hold"/>
                        <p:tgtEl>
                          <p:spTgt spid="11"/>
                        </p:tgtEl>
                        <p:attrNameLst>
                          <p:attrName>ppt_x</p:attrName>
                        </p:attrNameLst>
                      </p:cBhvr>
                      <p:tavLst>
                        <p:tav tm="0">
                          <p:val>
                            <p:strVal val="#ppt_x"/>
                          </p:val>
                        </p:tav>
                        <p:tav tm="100000">
                          <p:val>
                            <p:strVal val="#ppt_x"/>
                          </p:val>
                        </p:tav>
                      </p:tavLst>
                    </p:anim>
                    <p:anim calcmode="lin" valueType="num">
                      <p:cBhvr additive="base">
                        <p:cTn dur="1500" fill="hold"/>
                        <p:tgtEl>
                          <p:spTgt spid="11"/>
                        </p:tgtEl>
                        <p:attrNameLst>
                          <p:attrName>ppt_y</p:attrName>
                        </p:attrNameLst>
                      </p:cBhvr>
                      <p:tavLst>
                        <p:tav tm="0">
                          <p:val>
                            <p:strVal val="1+#ppt_h/2"/>
                          </p:val>
                        </p:tav>
                        <p:tav tm="100000">
                          <p:val>
                            <p:strVal val="#ppt_y"/>
                          </p:val>
                        </p:tav>
                      </p:tavLst>
                    </p:anim>
                  </p:childTnLst>
                </p:cTn>
              </p:par>
            </p:tnLst>
          </p:tmpl>
        </p:tmplLst>
      </p:bldP>
      <p:bldP spid="7" grpId="0" animBg="1"/>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vider Photo Top">
    <p:spTree>
      <p:nvGrpSpPr>
        <p:cNvPr id="1" name=""/>
        <p:cNvGrpSpPr/>
        <p:nvPr/>
      </p:nvGrpSpPr>
      <p:grpSpPr>
        <a:xfrm>
          <a:off x="0" y="0"/>
          <a:ext cx="0" cy="0"/>
          <a:chOff x="0" y="0"/>
          <a:chExt cx="0" cy="0"/>
        </a:xfrm>
      </p:grpSpPr>
      <p:sp>
        <p:nvSpPr>
          <p:cNvPr id="18" name="MEGAN">
            <a:extLst>
              <a:ext uri="{FF2B5EF4-FFF2-40B4-BE49-F238E27FC236}">
                <a16:creationId xmlns:a16="http://schemas.microsoft.com/office/drawing/2014/main" id="{7409A20F-93A7-4913-8E50-EDA41EE4C088}"/>
              </a:ext>
            </a:extLst>
          </p:cNvPr>
          <p:cNvSpPr txBox="1"/>
          <p:nvPr/>
        </p:nvSpPr>
        <p:spPr>
          <a:xfrm>
            <a:off x="637778" y="444005"/>
            <a:ext cx="1578372" cy="2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20000"/>
              </a:lnSpc>
              <a:defRPr sz="2500" b="0">
                <a:solidFill>
                  <a:srgbClr val="2C2E3C"/>
                </a:solidFill>
                <a:latin typeface="Lato Bold"/>
                <a:ea typeface="Lato Bold"/>
                <a:cs typeface="Lato Bold"/>
                <a:sym typeface="Lato Bold"/>
              </a:defRPr>
            </a:lvl1pPr>
          </a:lstStyle>
          <a:p>
            <a:r>
              <a:rPr sz="1249"/>
              <a:t>MEGAN</a:t>
            </a:r>
          </a:p>
        </p:txBody>
      </p:sp>
      <p:sp>
        <p:nvSpPr>
          <p:cNvPr id="19" name="Line">
            <a:extLst>
              <a:ext uri="{FF2B5EF4-FFF2-40B4-BE49-F238E27FC236}">
                <a16:creationId xmlns:a16="http://schemas.microsoft.com/office/drawing/2014/main" id="{6C1D4A29-74FC-48AE-B76E-FD6889320D5C}"/>
              </a:ext>
            </a:extLst>
          </p:cNvPr>
          <p:cNvSpPr/>
          <p:nvPr/>
        </p:nvSpPr>
        <p:spPr>
          <a:xfrm>
            <a:off x="1" y="539254"/>
            <a:ext cx="501446" cy="0"/>
          </a:xfrm>
          <a:prstGeom prst="line">
            <a:avLst/>
          </a:prstGeom>
          <a:ln w="25400">
            <a:solidFill>
              <a:srgbClr val="959CA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4254069"/>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5263031"/>
            <a:ext cx="4799390" cy="670561"/>
          </a:xfrm>
          <a:prstGeom prst="rect">
            <a:avLst/>
          </a:prstGeom>
        </p:spPr>
        <p:txBody>
          <a:bodyPr lIns="0" tIns="0" rIns="0" bIns="0" anchor="b">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 name="Line">
            <a:extLst>
              <a:ext uri="{FF2B5EF4-FFF2-40B4-BE49-F238E27FC236}">
                <a16:creationId xmlns:a16="http://schemas.microsoft.com/office/drawing/2014/main" id="{957C5D95-DA5C-3A44-1FFE-E6C58F4523B2}"/>
              </a:ext>
            </a:extLst>
          </p:cNvPr>
          <p:cNvSpPr>
            <a:spLocks noGrp="1"/>
          </p:cNvSpPr>
          <p:nvPr>
            <p:ph type="body" sz="quarter" idx="47" hasCustomPrompt="1"/>
          </p:nvPr>
        </p:nvSpPr>
        <p:spPr>
          <a:xfrm>
            <a:off x="634670" y="61318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3" name="MEGAN">
            <a:extLst>
              <a:ext uri="{FF2B5EF4-FFF2-40B4-BE49-F238E27FC236}">
                <a16:creationId xmlns:a16="http://schemas.microsoft.com/office/drawing/2014/main" id="{FC1C1BB9-2035-5456-67C1-45C09D0DEA55}"/>
              </a:ext>
            </a:extLst>
          </p:cNvPr>
          <p:cNvSpPr txBox="1"/>
          <p:nvPr/>
        </p:nvSpPr>
        <p:spPr>
          <a:xfrm>
            <a:off x="637778" y="444005"/>
            <a:ext cx="1578372" cy="2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20000"/>
              </a:lnSpc>
              <a:defRPr sz="2500" b="0">
                <a:solidFill>
                  <a:srgbClr val="2C2E3C"/>
                </a:solidFill>
                <a:latin typeface="Lato Bold"/>
                <a:ea typeface="Lato Bold"/>
                <a:cs typeface="Lato Bold"/>
                <a:sym typeface="Lato Bold"/>
              </a:defRPr>
            </a:lvl1pPr>
          </a:lstStyle>
          <a:p>
            <a:r>
              <a:rPr sz="1249"/>
              <a:t>MEGAN</a:t>
            </a:r>
          </a:p>
        </p:txBody>
      </p:sp>
      <p:sp>
        <p:nvSpPr>
          <p:cNvPr id="5" name="Line">
            <a:extLst>
              <a:ext uri="{FF2B5EF4-FFF2-40B4-BE49-F238E27FC236}">
                <a16:creationId xmlns:a16="http://schemas.microsoft.com/office/drawing/2014/main" id="{720DC229-96BD-1545-0BEF-0FB35CB8939D}"/>
              </a:ext>
            </a:extLst>
          </p:cNvPr>
          <p:cNvSpPr/>
          <p:nvPr/>
        </p:nvSpPr>
        <p:spPr>
          <a:xfrm>
            <a:off x="1" y="539254"/>
            <a:ext cx="501446" cy="0"/>
          </a:xfrm>
          <a:prstGeom prst="line">
            <a:avLst/>
          </a:prstGeom>
          <a:ln w="25400">
            <a:solidFill>
              <a:srgbClr val="959CA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2363269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vider Photo Bottom">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1904670"/>
            <a:ext cx="4799390" cy="670561"/>
          </a:xfrm>
          <a:prstGeom prst="rect">
            <a:avLst/>
          </a:prstGeom>
        </p:spPr>
        <p:txBody>
          <a:bodyPr vert="horz" lIns="0" tIns="0" rIns="0" bIns="0" rtlCol="0" anchor="ctr">
            <a:noAutofit/>
          </a:bodyPr>
          <a:lstStyle>
            <a:lvl1pPr>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marL="0" marR="0" lvl="0" indent="0" defTabSz="412737" fontAlgn="auto" hangingPunct="0">
              <a:lnSpc>
                <a:spcPct val="120000"/>
              </a:lnSpc>
              <a:spcBef>
                <a:spcPts val="0"/>
              </a:spcBef>
              <a:spcAft>
                <a:spcPts val="0"/>
              </a:spcAft>
              <a:buClrTx/>
              <a:buSzTx/>
              <a:buFontTx/>
              <a:buNone/>
              <a:tabLst/>
            </a:pPr>
            <a:r>
              <a:rPr lang="en-US"/>
              <a:t>Title text</a:t>
            </a:r>
          </a:p>
        </p:txBody>
      </p:sp>
      <p:sp>
        <p:nvSpPr>
          <p:cNvPr id="2" name="Line">
            <a:extLst>
              <a:ext uri="{FF2B5EF4-FFF2-40B4-BE49-F238E27FC236}">
                <a16:creationId xmlns:a16="http://schemas.microsoft.com/office/drawing/2014/main" id="{67CC0D58-B285-A289-DD09-C42F978D0868}"/>
              </a:ext>
            </a:extLst>
          </p:cNvPr>
          <p:cNvSpPr>
            <a:spLocks noGrp="1"/>
          </p:cNvSpPr>
          <p:nvPr>
            <p:ph type="body" sz="quarter" idx="76" hasCustomPrompt="1"/>
          </p:nvPr>
        </p:nvSpPr>
        <p:spPr>
          <a:xfrm>
            <a:off x="634670" y="257523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973972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vider Photo Bottom Solid Top">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E4EBF5"/>
          </a:solidFill>
        </p:spPr>
        <p:txBody>
          <a:bodyPr vert="horz" wrap="square" lIns="91440" tIns="45720" rIns="91440" bIns="45720" rtlCol="0" anchor="ctr">
            <a:noAutofit/>
          </a:bodyPr>
          <a:lstStyle>
            <a:lvl1pPr>
              <a:defRPr lang="en-MN" sz="400"/>
            </a:lvl1pPr>
          </a:lstStyle>
          <a:p>
            <a:pPr lvl="0"/>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2" name="Line">
            <a:extLst>
              <a:ext uri="{FF2B5EF4-FFF2-40B4-BE49-F238E27FC236}">
                <a16:creationId xmlns:a16="http://schemas.microsoft.com/office/drawing/2014/main" id="{736D6CDE-5DDE-AAAD-9E1D-D9CFB040E218}"/>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3" name="Opacity">
            <a:extLst>
              <a:ext uri="{FF2B5EF4-FFF2-40B4-BE49-F238E27FC236}">
                <a16:creationId xmlns:a16="http://schemas.microsoft.com/office/drawing/2014/main" id="{47B41792-DEB2-E0EE-2688-86A7D142F271}"/>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3414717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 2 Solid Colors">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3" name="Rectangle 2">
            <a:extLst>
              <a:ext uri="{FF2B5EF4-FFF2-40B4-BE49-F238E27FC236}">
                <a16:creationId xmlns:a16="http://schemas.microsoft.com/office/drawing/2014/main" id="{42883D5E-0387-D373-6A17-45F4D1786A6D}"/>
              </a:ext>
            </a:extLst>
          </p:cNvPr>
          <p:cNvSpPr/>
          <p:nvPr/>
        </p:nvSpPr>
        <p:spPr>
          <a:xfrm>
            <a:off x="-1" y="3429001"/>
            <a:ext cx="12192001" cy="3429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Line">
            <a:extLst>
              <a:ext uri="{FF2B5EF4-FFF2-40B4-BE49-F238E27FC236}">
                <a16:creationId xmlns:a16="http://schemas.microsoft.com/office/drawing/2014/main" id="{154993D4-C3E3-061A-F9AA-7E0C08D73EED}"/>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Opacity">
            <a:extLst>
              <a:ext uri="{FF2B5EF4-FFF2-40B4-BE49-F238E27FC236}">
                <a16:creationId xmlns:a16="http://schemas.microsoft.com/office/drawing/2014/main" id="{3BE6CEC5-257A-5013-FCE1-430236C9F7C8}"/>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 name="Rectangle 4">
            <a:extLst>
              <a:ext uri="{FF2B5EF4-FFF2-40B4-BE49-F238E27FC236}">
                <a16:creationId xmlns:a16="http://schemas.microsoft.com/office/drawing/2014/main" id="{3FF427A8-C40E-B0A5-B3A6-C4446723FF32}"/>
              </a:ext>
            </a:extLst>
          </p:cNvPr>
          <p:cNvSpPr/>
          <p:nvPr/>
        </p:nvSpPr>
        <p:spPr>
          <a:xfrm>
            <a:off x="-1" y="3429001"/>
            <a:ext cx="12192001" cy="3429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4281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ivider Full Photo Backgroun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0"/>
            <a:ext cx="12192000" cy="6858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r>
              <a:rPr lang="en-US"/>
              <a:t>v</a:t>
            </a:r>
            <a:endParaRPr lang="en-MN"/>
          </a:p>
        </p:txBody>
      </p:sp>
      <p:sp>
        <p:nvSpPr>
          <p:cNvPr id="2" name="Title text">
            <a:extLst>
              <a:ext uri="{FF2B5EF4-FFF2-40B4-BE49-F238E27FC236}">
                <a16:creationId xmlns:a16="http://schemas.microsoft.com/office/drawing/2014/main" id="{B66E07B8-DE63-39F4-DCEF-56246B46F02A}"/>
              </a:ext>
            </a:extLst>
          </p:cNvPr>
          <p:cNvSpPr>
            <a:spLocks noGrp="1"/>
          </p:cNvSpPr>
          <p:nvPr>
            <p:ph type="body" sz="quarter" idx="27" hasCustomPrompt="1"/>
          </p:nvPr>
        </p:nvSpPr>
        <p:spPr>
          <a:xfrm>
            <a:off x="634669" y="401426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4" name="Line">
            <a:extLst>
              <a:ext uri="{FF2B5EF4-FFF2-40B4-BE49-F238E27FC236}">
                <a16:creationId xmlns:a16="http://schemas.microsoft.com/office/drawing/2014/main" id="{044F6400-A651-67E4-DA78-4CEC92290ABE}"/>
              </a:ext>
            </a:extLst>
          </p:cNvPr>
          <p:cNvSpPr>
            <a:spLocks noGrp="1"/>
          </p:cNvSpPr>
          <p:nvPr>
            <p:ph type="body" sz="quarter" idx="48" hasCustomPrompt="1"/>
          </p:nvPr>
        </p:nvSpPr>
        <p:spPr>
          <a:xfrm>
            <a:off x="634670" y="5795735"/>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075796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75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tmplLst>
          <p:tmpl>
            <p:tnLst>
              <p:par>
                <p:cTn presetID="22" presetClass="entr" presetSubtype="8" fill="hold" nodeType="withEffect">
                  <p:stCondLst>
                    <p:cond delay="1800"/>
                  </p:stCondLst>
                  <p:childTnLst>
                    <p:set>
                      <p:cBhvr>
                        <p:cTn dur="1" fill="hold">
                          <p:stCondLst>
                            <p:cond delay="0"/>
                          </p:stCondLst>
                        </p:cTn>
                        <p:tgtEl>
                          <p:spTgt spid="2"/>
                        </p:tgtEl>
                        <p:attrNameLst>
                          <p:attrName>style.visibility</p:attrName>
                        </p:attrNameLst>
                      </p:cBhvr>
                      <p:to>
                        <p:strVal val="visible"/>
                      </p:to>
                    </p:set>
                    <p:animEffect transition="in" filter="wipe(left)">
                      <p:cBhvr>
                        <p:cTn dur="1750"/>
                        <p:tgtEl>
                          <p:spTgt spid="2"/>
                        </p:tgtEl>
                      </p:cBhvr>
                    </p:animEffect>
                  </p:childTnLst>
                </p:cTn>
              </p:par>
            </p:tnLst>
          </p:tmpl>
        </p:tmplLst>
      </p:bldP>
      <p:bldP spid="4" grpId="0" animBg="1">
        <p:tmplLst>
          <p:tmpl>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750"/>
                        <p:tgtEl>
                          <p:spTgt spid="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rge Photo with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05F78D1-3D55-4960-96A7-1C9CD5DB31FE}"/>
              </a:ext>
            </a:extLst>
          </p:cNvPr>
          <p:cNvSpPr>
            <a:spLocks noGrp="1"/>
          </p:cNvSpPr>
          <p:nvPr>
            <p:ph type="pic" sz="quarter" idx="12" hasCustomPrompt="1"/>
          </p:nvPr>
        </p:nvSpPr>
        <p:spPr>
          <a:xfrm>
            <a:off x="0" y="2"/>
            <a:ext cx="12192000" cy="5904211"/>
          </a:xfrm>
          <a:custGeom>
            <a:avLst/>
            <a:gdLst>
              <a:gd name="connsiteX0" fmla="*/ 0 w 24384000"/>
              <a:gd name="connsiteY0" fmla="*/ 0 h 11808421"/>
              <a:gd name="connsiteX1" fmla="*/ 24384000 w 24384000"/>
              <a:gd name="connsiteY1" fmla="*/ 0 h 11808421"/>
              <a:gd name="connsiteX2" fmla="*/ 24384000 w 24384000"/>
              <a:gd name="connsiteY2" fmla="*/ 11808421 h 11808421"/>
              <a:gd name="connsiteX3" fmla="*/ 0 w 24384000"/>
              <a:gd name="connsiteY3" fmla="*/ 11808421 h 11808421"/>
            </a:gdLst>
            <a:ahLst/>
            <a:cxnLst>
              <a:cxn ang="0">
                <a:pos x="connsiteX0" y="connsiteY0"/>
              </a:cxn>
              <a:cxn ang="0">
                <a:pos x="connsiteX1" y="connsiteY1"/>
              </a:cxn>
              <a:cxn ang="0">
                <a:pos x="connsiteX2" y="connsiteY2"/>
              </a:cxn>
              <a:cxn ang="0">
                <a:pos x="connsiteX3" y="connsiteY3"/>
              </a:cxn>
            </a:cxnLst>
            <a:rect l="l" t="t" r="r" b="b"/>
            <a:pathLst>
              <a:path w="24384000" h="11808421">
                <a:moveTo>
                  <a:pt x="0" y="0"/>
                </a:moveTo>
                <a:lnTo>
                  <a:pt x="24384000" y="0"/>
                </a:lnTo>
                <a:lnTo>
                  <a:pt x="24384000" y="11808421"/>
                </a:lnTo>
                <a:lnTo>
                  <a:pt x="0" y="11808421"/>
                </a:lnTo>
                <a:close/>
              </a:path>
            </a:pathLst>
          </a:custGeom>
          <a:solidFill>
            <a:srgbClr val="005595"/>
          </a:solidFill>
        </p:spPr>
        <p:txBody>
          <a:bodyPr wrap="square" anchor="ctr">
            <a:noAutofit/>
          </a:bodyPr>
          <a:lstStyle>
            <a:lvl1pPr>
              <a:defRPr sz="400"/>
            </a:lvl1pPr>
          </a:lstStyle>
          <a:p>
            <a:r>
              <a:rPr lang="en-MN"/>
              <a:t>+</a:t>
            </a:r>
          </a:p>
        </p:txBody>
      </p:sp>
    </p:spTree>
    <p:extLst>
      <p:ext uri="{BB962C8B-B14F-4D97-AF65-F5344CB8AC3E}">
        <p14:creationId xmlns:p14="http://schemas.microsoft.com/office/powerpoint/2010/main" val="917640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Gallery 1">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E30226A-49CC-4F36-90AD-B21BF17EFCFE}"/>
              </a:ext>
            </a:extLst>
          </p:cNvPr>
          <p:cNvSpPr>
            <a:spLocks noGrp="1"/>
          </p:cNvSpPr>
          <p:nvPr>
            <p:ph type="pic" sz="quarter" idx="12" hasCustomPrompt="1"/>
          </p:nvPr>
        </p:nvSpPr>
        <p:spPr>
          <a:xfrm>
            <a:off x="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4" name="Picture Placeholder 33">
            <a:extLst>
              <a:ext uri="{FF2B5EF4-FFF2-40B4-BE49-F238E27FC236}">
                <a16:creationId xmlns:a16="http://schemas.microsoft.com/office/drawing/2014/main" id="{EE5C3493-349B-47CE-B73E-FC6C256ADB43}"/>
              </a:ext>
            </a:extLst>
          </p:cNvPr>
          <p:cNvSpPr>
            <a:spLocks noGrp="1"/>
          </p:cNvSpPr>
          <p:nvPr>
            <p:ph type="pic" sz="quarter" idx="13" hasCustomPrompt="1"/>
          </p:nvPr>
        </p:nvSpPr>
        <p:spPr>
          <a:xfrm>
            <a:off x="24384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5" name="Picture Placeholder 34">
            <a:extLst>
              <a:ext uri="{FF2B5EF4-FFF2-40B4-BE49-F238E27FC236}">
                <a16:creationId xmlns:a16="http://schemas.microsoft.com/office/drawing/2014/main" id="{B9378743-78A8-4105-83AA-BCED360AEB59}"/>
              </a:ext>
            </a:extLst>
          </p:cNvPr>
          <p:cNvSpPr>
            <a:spLocks noGrp="1"/>
          </p:cNvSpPr>
          <p:nvPr>
            <p:ph type="pic" sz="quarter" idx="14" hasCustomPrompt="1"/>
          </p:nvPr>
        </p:nvSpPr>
        <p:spPr>
          <a:xfrm>
            <a:off x="4876801" y="953370"/>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6" name="Picture Placeholder 35">
            <a:extLst>
              <a:ext uri="{FF2B5EF4-FFF2-40B4-BE49-F238E27FC236}">
                <a16:creationId xmlns:a16="http://schemas.microsoft.com/office/drawing/2014/main" id="{B3C280E6-FE9F-464E-823C-6075529F10D0}"/>
              </a:ext>
            </a:extLst>
          </p:cNvPr>
          <p:cNvSpPr>
            <a:spLocks noGrp="1"/>
          </p:cNvSpPr>
          <p:nvPr>
            <p:ph type="pic" sz="quarter" idx="15" hasCustomPrompt="1"/>
          </p:nvPr>
        </p:nvSpPr>
        <p:spPr>
          <a:xfrm>
            <a:off x="73152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7" name="Picture Placeholder 36">
            <a:extLst>
              <a:ext uri="{FF2B5EF4-FFF2-40B4-BE49-F238E27FC236}">
                <a16:creationId xmlns:a16="http://schemas.microsoft.com/office/drawing/2014/main" id="{71C3AAA1-8F9F-44E5-B93A-3D989A1FDAB0}"/>
              </a:ext>
            </a:extLst>
          </p:cNvPr>
          <p:cNvSpPr>
            <a:spLocks noGrp="1"/>
          </p:cNvSpPr>
          <p:nvPr>
            <p:ph type="pic" sz="quarter" idx="16" hasCustomPrompt="1"/>
          </p:nvPr>
        </p:nvSpPr>
        <p:spPr>
          <a:xfrm>
            <a:off x="97536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8" name="Picture Placeholder 37">
            <a:extLst>
              <a:ext uri="{FF2B5EF4-FFF2-40B4-BE49-F238E27FC236}">
                <a16:creationId xmlns:a16="http://schemas.microsoft.com/office/drawing/2014/main" id="{C6751EBC-6117-4E0F-A725-6A646F728750}"/>
              </a:ext>
            </a:extLst>
          </p:cNvPr>
          <p:cNvSpPr>
            <a:spLocks noGrp="1"/>
          </p:cNvSpPr>
          <p:nvPr>
            <p:ph type="pic" sz="quarter" idx="17" hasCustomPrompt="1"/>
          </p:nvPr>
        </p:nvSpPr>
        <p:spPr>
          <a:xfrm>
            <a:off x="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9" name="Picture Placeholder 38">
            <a:extLst>
              <a:ext uri="{FF2B5EF4-FFF2-40B4-BE49-F238E27FC236}">
                <a16:creationId xmlns:a16="http://schemas.microsoft.com/office/drawing/2014/main" id="{04687145-8690-4F6D-80B5-F14CC42D16BD}"/>
              </a:ext>
            </a:extLst>
          </p:cNvPr>
          <p:cNvSpPr>
            <a:spLocks noGrp="1"/>
          </p:cNvSpPr>
          <p:nvPr>
            <p:ph type="pic" sz="quarter" idx="18" hasCustomPrompt="1"/>
          </p:nvPr>
        </p:nvSpPr>
        <p:spPr>
          <a:xfrm>
            <a:off x="24384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0" name="Picture Placeholder 39">
            <a:extLst>
              <a:ext uri="{FF2B5EF4-FFF2-40B4-BE49-F238E27FC236}">
                <a16:creationId xmlns:a16="http://schemas.microsoft.com/office/drawing/2014/main" id="{6C80C782-17FB-453B-96F4-5F83DB6A70FA}"/>
              </a:ext>
            </a:extLst>
          </p:cNvPr>
          <p:cNvSpPr>
            <a:spLocks noGrp="1"/>
          </p:cNvSpPr>
          <p:nvPr>
            <p:ph type="pic" sz="quarter" idx="19" hasCustomPrompt="1"/>
          </p:nvPr>
        </p:nvSpPr>
        <p:spPr>
          <a:xfrm>
            <a:off x="4876801" y="3427853"/>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41" name="Picture Placeholder 40">
            <a:extLst>
              <a:ext uri="{FF2B5EF4-FFF2-40B4-BE49-F238E27FC236}">
                <a16:creationId xmlns:a16="http://schemas.microsoft.com/office/drawing/2014/main" id="{0BF4F48F-BAE2-44D0-A904-F79B4186BC00}"/>
              </a:ext>
            </a:extLst>
          </p:cNvPr>
          <p:cNvSpPr>
            <a:spLocks noGrp="1"/>
          </p:cNvSpPr>
          <p:nvPr>
            <p:ph type="pic" sz="quarter" idx="20" hasCustomPrompt="1"/>
          </p:nvPr>
        </p:nvSpPr>
        <p:spPr>
          <a:xfrm>
            <a:off x="73152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2" name="Picture Placeholder 41">
            <a:extLst>
              <a:ext uri="{FF2B5EF4-FFF2-40B4-BE49-F238E27FC236}">
                <a16:creationId xmlns:a16="http://schemas.microsoft.com/office/drawing/2014/main" id="{E910D43A-AFE7-4BFF-97BD-56ED6A69D9B1}"/>
              </a:ext>
            </a:extLst>
          </p:cNvPr>
          <p:cNvSpPr>
            <a:spLocks noGrp="1"/>
          </p:cNvSpPr>
          <p:nvPr>
            <p:ph type="pic" sz="quarter" idx="21" hasCustomPrompt="1"/>
          </p:nvPr>
        </p:nvSpPr>
        <p:spPr>
          <a:xfrm>
            <a:off x="9753600" y="3427852"/>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2" name="Title 1">
            <a:extLst>
              <a:ext uri="{FF2B5EF4-FFF2-40B4-BE49-F238E27FC236}">
                <a16:creationId xmlns:a16="http://schemas.microsoft.com/office/drawing/2014/main" id="{7A7DCF6C-0799-5E4D-CC36-168F87BEF594}"/>
              </a:ext>
            </a:extLst>
          </p:cNvPr>
          <p:cNvSpPr>
            <a:spLocks noGrp="1"/>
          </p:cNvSpPr>
          <p:nvPr>
            <p:ph type="title" hasCustomPrompt="1"/>
          </p:nvPr>
        </p:nvSpPr>
        <p:spPr>
          <a:xfrm>
            <a:off x="971852" y="212421"/>
            <a:ext cx="10515600" cy="457200"/>
          </a:xfrm>
          <a:prstGeom prst="rect">
            <a:avLst/>
          </a:prstGeom>
        </p:spPr>
        <p:txBody>
          <a:bodyPr/>
          <a:lstStyle/>
          <a:p>
            <a:r>
              <a:rPr lang="en-US"/>
              <a:t>Click to edit slide title</a:t>
            </a:r>
          </a:p>
        </p:txBody>
      </p:sp>
      <p:sp>
        <p:nvSpPr>
          <p:cNvPr id="3" name="Line">
            <a:extLst>
              <a:ext uri="{FF2B5EF4-FFF2-40B4-BE49-F238E27FC236}">
                <a16:creationId xmlns:a16="http://schemas.microsoft.com/office/drawing/2014/main" id="{34A4A394-73CE-DAD6-FEB7-87CD666D2770}"/>
              </a:ext>
            </a:extLst>
          </p:cNvPr>
          <p:cNvSpPr>
            <a:spLocks noGrp="1"/>
          </p:cNvSpPr>
          <p:nvPr>
            <p:ph type="body" sz="quarter" idx="48" hasCustomPrompt="1"/>
          </p:nvPr>
        </p:nvSpPr>
        <p:spPr>
          <a:xfrm>
            <a:off x="1014985" y="734424"/>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7421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ppt_w</p:attrName>
                                        </p:attrNameLst>
                                      </p:cBhvr>
                                      <p:tavLst>
                                        <p:tav tm="0">
                                          <p:val>
                                            <p:fltVal val="0"/>
                                          </p:val>
                                        </p:tav>
                                        <p:tav tm="100000">
                                          <p:val>
                                            <p:strVal val="#ppt_w"/>
                                          </p:val>
                                        </p:tav>
                                      </p:tavLst>
                                    </p:anim>
                                    <p:anim calcmode="lin" valueType="num">
                                      <p:cBhvr>
                                        <p:cTn id="12" dur="1000" fill="hold"/>
                                        <p:tgtEl>
                                          <p:spTgt spid="3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50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fltVal val="0"/>
                                          </p:val>
                                        </p:tav>
                                        <p:tav tm="100000">
                                          <p:val>
                                            <p:strVal val="#ppt_w"/>
                                          </p:val>
                                        </p:tav>
                                      </p:tavLst>
                                    </p:anim>
                                    <p:anim calcmode="lin" valueType="num">
                                      <p:cBhvr>
                                        <p:cTn id="32" dur="1000" fill="hold"/>
                                        <p:tgtEl>
                                          <p:spTgt spid="3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75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0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1000" fill="hold"/>
                                        <p:tgtEl>
                                          <p:spTgt spid="41"/>
                                        </p:tgtEl>
                                        <p:attrNameLst>
                                          <p:attrName>ppt_w</p:attrName>
                                        </p:attrNameLst>
                                      </p:cBhvr>
                                      <p:tavLst>
                                        <p:tav tm="0">
                                          <p:val>
                                            <p:fltVal val="0"/>
                                          </p:val>
                                        </p:tav>
                                        <p:tav tm="100000">
                                          <p:val>
                                            <p:strVal val="#ppt_w"/>
                                          </p:val>
                                        </p:tav>
                                      </p:tavLst>
                                    </p:anim>
                                    <p:anim calcmode="lin" valueType="num">
                                      <p:cBhvr>
                                        <p:cTn id="40" dur="1000" fill="hold"/>
                                        <p:tgtEl>
                                          <p:spTgt spid="4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2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0" fill="hold"/>
                                        <p:tgtEl>
                                          <p:spTgt spid="42"/>
                                        </p:tgtEl>
                                        <p:attrNameLst>
                                          <p:attrName>ppt_w</p:attrName>
                                        </p:attrNameLst>
                                      </p:cBhvr>
                                      <p:tavLst>
                                        <p:tav tm="0">
                                          <p:val>
                                            <p:fltVal val="0"/>
                                          </p:val>
                                        </p:tav>
                                        <p:tav tm="100000">
                                          <p:val>
                                            <p:strVal val="#ppt_w"/>
                                          </p:val>
                                        </p:tav>
                                      </p:tavLst>
                                    </p:anim>
                                    <p:anim calcmode="lin" valueType="num">
                                      <p:cBhvr>
                                        <p:cTn id="44" dur="1000" fill="hold"/>
                                        <p:tgtEl>
                                          <p:spTgt spid="42"/>
                                        </p:tgtEl>
                                        <p:attrNameLst>
                                          <p:attrName>ppt_h</p:attrName>
                                        </p:attrNameLst>
                                      </p:cBhvr>
                                      <p:tavLst>
                                        <p:tav tm="0">
                                          <p:val>
                                            <p:fltVal val="0"/>
                                          </p:val>
                                        </p:tav>
                                        <p:tav tm="100000">
                                          <p:val>
                                            <p:strVal val="#ppt_h"/>
                                          </p:val>
                                        </p:tav>
                                      </p:tavLst>
                                    </p:anim>
                                  </p:childTnLst>
                                </p:cTn>
                              </p:par>
                              <p:par>
                                <p:cTn id="45" presetID="22" presetClass="entr" presetSubtype="8"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ivider Upcoming Thre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D6BE118-CB78-48B4-BE38-5FBD1BF010AF}"/>
              </a:ext>
            </a:extLst>
          </p:cNvPr>
          <p:cNvSpPr>
            <a:spLocks noGrp="1"/>
          </p:cNvSpPr>
          <p:nvPr>
            <p:ph type="pic" sz="quarter" idx="12"/>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US"/>
              <a:t>Click icon to add picture</a:t>
            </a:r>
            <a:endParaRPr lang="en-MN"/>
          </a:p>
        </p:txBody>
      </p:sp>
      <p:sp>
        <p:nvSpPr>
          <p:cNvPr id="25" name="Text Placeholder 24">
            <a:extLst>
              <a:ext uri="{FF2B5EF4-FFF2-40B4-BE49-F238E27FC236}">
                <a16:creationId xmlns:a16="http://schemas.microsoft.com/office/drawing/2014/main" id="{DD9BE390-7B7C-4840-8B6C-C73A9E7FAE34}"/>
              </a:ext>
            </a:extLst>
          </p:cNvPr>
          <p:cNvSpPr>
            <a:spLocks noGrp="1"/>
          </p:cNvSpPr>
          <p:nvPr>
            <p:ph type="body" sz="quarter" idx="84"/>
          </p:nvPr>
        </p:nvSpPr>
        <p:spPr>
          <a:xfrm>
            <a:off x="8224261" y="2476500"/>
            <a:ext cx="1905001" cy="1905000"/>
          </a:xfrm>
          <a:custGeom>
            <a:avLst/>
            <a:gdLst>
              <a:gd name="connsiteX0" fmla="*/ 101613 w 3810001"/>
              <a:gd name="connsiteY0" fmla="*/ 0 h 3810000"/>
              <a:gd name="connsiteX1" fmla="*/ 3708387 w 3810001"/>
              <a:gd name="connsiteY1" fmla="*/ 0 h 3810000"/>
              <a:gd name="connsiteX2" fmla="*/ 3810001 w 3810001"/>
              <a:gd name="connsiteY2" fmla="*/ 101613 h 3810000"/>
              <a:gd name="connsiteX3" fmla="*/ 3810001 w 3810001"/>
              <a:gd name="connsiteY3" fmla="*/ 3708387 h 3810000"/>
              <a:gd name="connsiteX4" fmla="*/ 3708387 w 3810001"/>
              <a:gd name="connsiteY4" fmla="*/ 3810000 h 3810000"/>
              <a:gd name="connsiteX5" fmla="*/ 101613 w 3810001"/>
              <a:gd name="connsiteY5" fmla="*/ 3810000 h 3810000"/>
              <a:gd name="connsiteX6" fmla="*/ 0 w 3810001"/>
              <a:gd name="connsiteY6" fmla="*/ 3708387 h 3810000"/>
              <a:gd name="connsiteX7" fmla="*/ 0 w 3810001"/>
              <a:gd name="connsiteY7" fmla="*/ 101613 h 3810000"/>
              <a:gd name="connsiteX8" fmla="*/ 101613 w 3810001"/>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1" h="3810000">
                <a:moveTo>
                  <a:pt x="101613" y="0"/>
                </a:moveTo>
                <a:lnTo>
                  <a:pt x="3708387" y="0"/>
                </a:lnTo>
                <a:cubicBezTo>
                  <a:pt x="3764507" y="0"/>
                  <a:pt x="3810001" y="45494"/>
                  <a:pt x="3810001" y="101613"/>
                </a:cubicBezTo>
                <a:lnTo>
                  <a:pt x="3810001" y="3708387"/>
                </a:lnTo>
                <a:cubicBezTo>
                  <a:pt x="3810001" y="3764506"/>
                  <a:pt x="3764507" y="3810000"/>
                  <a:pt x="3708387" y="3810000"/>
                </a:cubicBezTo>
                <a:lnTo>
                  <a:pt x="101613" y="3810000"/>
                </a:lnTo>
                <a:cubicBezTo>
                  <a:pt x="45494" y="3810000"/>
                  <a:pt x="0" y="3764506"/>
                  <a:pt x="0" y="3708387"/>
                </a:cubicBezTo>
                <a:lnTo>
                  <a:pt x="0" y="101613"/>
                </a:lnTo>
                <a:cubicBezTo>
                  <a:pt x="0" y="45494"/>
                  <a:pt x="45494" y="0"/>
                  <a:pt x="101613"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6" name="Text Placeholder 25">
            <a:extLst>
              <a:ext uri="{FF2B5EF4-FFF2-40B4-BE49-F238E27FC236}">
                <a16:creationId xmlns:a16="http://schemas.microsoft.com/office/drawing/2014/main" id="{E41DE8F4-2ECD-4919-BDAD-2D0FF8A085E4}"/>
              </a:ext>
            </a:extLst>
          </p:cNvPr>
          <p:cNvSpPr>
            <a:spLocks noGrp="1"/>
          </p:cNvSpPr>
          <p:nvPr>
            <p:ph type="body" sz="quarter" idx="85"/>
          </p:nvPr>
        </p:nvSpPr>
        <p:spPr>
          <a:xfrm>
            <a:off x="10286999" y="2476500"/>
            <a:ext cx="1905001" cy="1905000"/>
          </a:xfrm>
          <a:custGeom>
            <a:avLst/>
            <a:gdLst>
              <a:gd name="connsiteX0" fmla="*/ 101612 w 3810000"/>
              <a:gd name="connsiteY0" fmla="*/ 0 h 3810000"/>
              <a:gd name="connsiteX1" fmla="*/ 3708388 w 3810000"/>
              <a:gd name="connsiteY1" fmla="*/ 0 h 3810000"/>
              <a:gd name="connsiteX2" fmla="*/ 3810000 w 3810000"/>
              <a:gd name="connsiteY2" fmla="*/ 101613 h 3810000"/>
              <a:gd name="connsiteX3" fmla="*/ 3810000 w 3810000"/>
              <a:gd name="connsiteY3" fmla="*/ 3708387 h 3810000"/>
              <a:gd name="connsiteX4" fmla="*/ 3708388 w 3810000"/>
              <a:gd name="connsiteY4" fmla="*/ 3810000 h 3810000"/>
              <a:gd name="connsiteX5" fmla="*/ 101612 w 3810000"/>
              <a:gd name="connsiteY5" fmla="*/ 3810000 h 3810000"/>
              <a:gd name="connsiteX6" fmla="*/ 0 w 3810000"/>
              <a:gd name="connsiteY6" fmla="*/ 3708387 h 3810000"/>
              <a:gd name="connsiteX7" fmla="*/ 0 w 3810000"/>
              <a:gd name="connsiteY7" fmla="*/ 101613 h 3810000"/>
              <a:gd name="connsiteX8" fmla="*/ 101612 w 3810000"/>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810000">
                <a:moveTo>
                  <a:pt x="101612" y="0"/>
                </a:moveTo>
                <a:lnTo>
                  <a:pt x="3708388" y="0"/>
                </a:lnTo>
                <a:cubicBezTo>
                  <a:pt x="3764506" y="0"/>
                  <a:pt x="3810000" y="45494"/>
                  <a:pt x="3810000" y="101613"/>
                </a:cubicBezTo>
                <a:lnTo>
                  <a:pt x="3810000" y="3708387"/>
                </a:lnTo>
                <a:cubicBezTo>
                  <a:pt x="3810000" y="3764506"/>
                  <a:pt x="3764506" y="3810000"/>
                  <a:pt x="3708388" y="3810000"/>
                </a:cubicBezTo>
                <a:lnTo>
                  <a:pt x="101612" y="3810000"/>
                </a:lnTo>
                <a:cubicBezTo>
                  <a:pt x="45494" y="3810000"/>
                  <a:pt x="0" y="3764506"/>
                  <a:pt x="0" y="3708387"/>
                </a:cubicBezTo>
                <a:lnTo>
                  <a:pt x="0" y="101613"/>
                </a:lnTo>
                <a:cubicBezTo>
                  <a:pt x="0" y="45494"/>
                  <a:pt x="45494" y="0"/>
                  <a:pt x="101612"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8" name="Text Placeholder 27">
            <a:extLst>
              <a:ext uri="{FF2B5EF4-FFF2-40B4-BE49-F238E27FC236}">
                <a16:creationId xmlns:a16="http://schemas.microsoft.com/office/drawing/2014/main" id="{8F60EFB8-B70C-4B1F-93F3-9A5813C00F57}"/>
              </a:ext>
            </a:extLst>
          </p:cNvPr>
          <p:cNvSpPr>
            <a:spLocks noGrp="1"/>
          </p:cNvSpPr>
          <p:nvPr>
            <p:ph type="body" sz="quarter" idx="86"/>
          </p:nvPr>
        </p:nvSpPr>
        <p:spPr>
          <a:xfrm>
            <a:off x="5951973" y="2381250"/>
            <a:ext cx="2095501" cy="2095500"/>
          </a:xfrm>
          <a:custGeom>
            <a:avLst/>
            <a:gdLst>
              <a:gd name="connsiteX0" fmla="*/ 101590 w 4191001"/>
              <a:gd name="connsiteY0" fmla="*/ 0 h 4191000"/>
              <a:gd name="connsiteX1" fmla="*/ 4089411 w 4191001"/>
              <a:gd name="connsiteY1" fmla="*/ 0 h 4191000"/>
              <a:gd name="connsiteX2" fmla="*/ 4191001 w 4191001"/>
              <a:gd name="connsiteY2" fmla="*/ 101590 h 4191000"/>
              <a:gd name="connsiteX3" fmla="*/ 4191001 w 4191001"/>
              <a:gd name="connsiteY3" fmla="*/ 4089410 h 4191000"/>
              <a:gd name="connsiteX4" fmla="*/ 4089411 w 4191001"/>
              <a:gd name="connsiteY4" fmla="*/ 4191000 h 4191000"/>
              <a:gd name="connsiteX5" fmla="*/ 101590 w 4191001"/>
              <a:gd name="connsiteY5" fmla="*/ 4191000 h 4191000"/>
              <a:gd name="connsiteX6" fmla="*/ 0 w 4191001"/>
              <a:gd name="connsiteY6" fmla="*/ 4089410 h 4191000"/>
              <a:gd name="connsiteX7" fmla="*/ 0 w 4191001"/>
              <a:gd name="connsiteY7" fmla="*/ 101590 h 4191000"/>
              <a:gd name="connsiteX8" fmla="*/ 101590 w 4191001"/>
              <a:gd name="connsiteY8"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1" h="4191000">
                <a:moveTo>
                  <a:pt x="101590" y="0"/>
                </a:moveTo>
                <a:lnTo>
                  <a:pt x="4089411" y="0"/>
                </a:lnTo>
                <a:cubicBezTo>
                  <a:pt x="4145518" y="0"/>
                  <a:pt x="4191001" y="45483"/>
                  <a:pt x="4191001" y="101590"/>
                </a:cubicBezTo>
                <a:lnTo>
                  <a:pt x="4191001" y="4089410"/>
                </a:lnTo>
                <a:cubicBezTo>
                  <a:pt x="4191001" y="4145517"/>
                  <a:pt x="4145518" y="4191000"/>
                  <a:pt x="4089411" y="4191000"/>
                </a:cubicBezTo>
                <a:lnTo>
                  <a:pt x="101590" y="4191000"/>
                </a:lnTo>
                <a:cubicBezTo>
                  <a:pt x="45483" y="4191000"/>
                  <a:pt x="0" y="4145517"/>
                  <a:pt x="0" y="4089410"/>
                </a:cubicBezTo>
                <a:lnTo>
                  <a:pt x="0" y="101590"/>
                </a:lnTo>
                <a:cubicBezTo>
                  <a:pt x="0" y="45483"/>
                  <a:pt x="45483" y="0"/>
                  <a:pt x="101590" y="0"/>
                </a:cubicBezTo>
                <a:close/>
              </a:path>
            </a:pathLst>
          </a:custGeom>
          <a:solidFill>
            <a:schemeClr val="accent4"/>
          </a:solidFill>
        </p:spPr>
        <p:txBody>
          <a:bodyPr wrap="square" anchor="b">
            <a:noAutofit/>
          </a:bodyPr>
          <a:lstStyle>
            <a:lvl1pPr marL="0" indent="0" algn="l">
              <a:buNone/>
              <a:defRPr sz="127">
                <a:noFill/>
              </a:defRPr>
            </a:lvl1pPr>
          </a:lstStyle>
          <a:p>
            <a:pPr lvl="0"/>
            <a:r>
              <a:rPr lang="en-US"/>
              <a:t>Click to edit Master text styles</a:t>
            </a:r>
          </a:p>
        </p:txBody>
      </p:sp>
      <p:sp>
        <p:nvSpPr>
          <p:cNvPr id="9" name="Shape">
            <a:extLst>
              <a:ext uri="{FF2B5EF4-FFF2-40B4-BE49-F238E27FC236}">
                <a16:creationId xmlns:a16="http://schemas.microsoft.com/office/drawing/2014/main" id="{6E8EB389-E2E4-4F34-B600-BB520B83B8EA}"/>
              </a:ext>
            </a:extLst>
          </p:cNvPr>
          <p:cNvSpPr/>
          <p:nvPr/>
        </p:nvSpPr>
        <p:spPr>
          <a:xfrm>
            <a:off x="9037060" y="2778657"/>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3" name="Shape">
            <a:extLst>
              <a:ext uri="{FF2B5EF4-FFF2-40B4-BE49-F238E27FC236}">
                <a16:creationId xmlns:a16="http://schemas.microsoft.com/office/drawing/2014/main" id="{CC98D82F-CA66-4C18-A102-994048F69BD5}"/>
              </a:ext>
            </a:extLst>
          </p:cNvPr>
          <p:cNvSpPr/>
          <p:nvPr/>
        </p:nvSpPr>
        <p:spPr>
          <a:xfrm>
            <a:off x="11106150" y="2756431"/>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7" name="Shape">
            <a:extLst>
              <a:ext uri="{FF2B5EF4-FFF2-40B4-BE49-F238E27FC236}">
                <a16:creationId xmlns:a16="http://schemas.microsoft.com/office/drawing/2014/main" id="{E0536AF0-7DBC-4F00-8C9E-441BBF2CC08F}"/>
              </a:ext>
            </a:extLst>
          </p:cNvPr>
          <p:cNvSpPr/>
          <p:nvPr/>
        </p:nvSpPr>
        <p:spPr>
          <a:xfrm>
            <a:off x="6860020" y="2759603"/>
            <a:ext cx="279401" cy="27305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7F9FF"/>
          </a:solidFill>
          <a:ln w="12700" cap="flat">
            <a:solidFill>
              <a:schemeClr val="accent4"/>
            </a:solid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35" name="Body text">
            <a:extLst>
              <a:ext uri="{FF2B5EF4-FFF2-40B4-BE49-F238E27FC236}">
                <a16:creationId xmlns:a16="http://schemas.microsoft.com/office/drawing/2014/main" id="{3EB762C8-74C1-4C55-815D-1384B725D434}"/>
              </a:ext>
            </a:extLst>
          </p:cNvPr>
          <p:cNvSpPr>
            <a:spLocks noGrp="1"/>
          </p:cNvSpPr>
          <p:nvPr>
            <p:ph type="body" sz="quarter" idx="73" hasCustomPrompt="1"/>
          </p:nvPr>
        </p:nvSpPr>
        <p:spPr>
          <a:xfrm>
            <a:off x="634669" y="2183918"/>
            <a:ext cx="4131741"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37" name="Title text">
            <a:extLst>
              <a:ext uri="{FF2B5EF4-FFF2-40B4-BE49-F238E27FC236}">
                <a16:creationId xmlns:a16="http://schemas.microsoft.com/office/drawing/2014/main" id="{3E943413-5A4F-4ADB-ADB0-C2A7AA072219}"/>
              </a:ext>
            </a:extLst>
          </p:cNvPr>
          <p:cNvSpPr>
            <a:spLocks noGrp="1"/>
          </p:cNvSpPr>
          <p:nvPr>
            <p:ph type="body" sz="quarter" idx="27" hasCustomPrompt="1"/>
          </p:nvPr>
        </p:nvSpPr>
        <p:spPr>
          <a:xfrm>
            <a:off x="634670" y="1180770"/>
            <a:ext cx="3763161" cy="533400"/>
          </a:xfrm>
          <a:prstGeom prst="rect">
            <a:avLst/>
          </a:prstGeom>
        </p:spPr>
        <p:txBody>
          <a:bodyPr lIns="0" tIns="0" rIns="0" bIns="0" anchor="t">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38" name="Body text">
            <a:extLst>
              <a:ext uri="{FF2B5EF4-FFF2-40B4-BE49-F238E27FC236}">
                <a16:creationId xmlns:a16="http://schemas.microsoft.com/office/drawing/2014/main" id="{189AEACC-7C5C-4583-8D16-97057A2B3A21}"/>
              </a:ext>
            </a:extLst>
          </p:cNvPr>
          <p:cNvSpPr>
            <a:spLocks noGrp="1"/>
          </p:cNvSpPr>
          <p:nvPr>
            <p:ph type="body" sz="quarter" idx="88" hasCustomPrompt="1"/>
          </p:nvPr>
        </p:nvSpPr>
        <p:spPr>
          <a:xfrm>
            <a:off x="6254326"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F7F9FF"/>
                </a:solidFill>
                <a:uFillTx/>
                <a:latin typeface="Lato Black"/>
                <a:ea typeface="Lato Black"/>
                <a:cs typeface="Lato Black"/>
                <a:sym typeface="Helvetica Neue"/>
              </a:defRPr>
            </a:lvl1pPr>
          </a:lstStyle>
          <a:p>
            <a:pPr lvl="0"/>
            <a:r>
              <a:rPr lang="en-US"/>
              <a:t>Title text </a:t>
            </a:r>
          </a:p>
        </p:txBody>
      </p:sp>
      <p:sp>
        <p:nvSpPr>
          <p:cNvPr id="39" name="Body text">
            <a:extLst>
              <a:ext uri="{FF2B5EF4-FFF2-40B4-BE49-F238E27FC236}">
                <a16:creationId xmlns:a16="http://schemas.microsoft.com/office/drawing/2014/main" id="{96935A7B-34F8-431D-930A-52A7881D6334}"/>
              </a:ext>
            </a:extLst>
          </p:cNvPr>
          <p:cNvSpPr>
            <a:spLocks noGrp="1"/>
          </p:cNvSpPr>
          <p:nvPr>
            <p:ph type="body" sz="quarter" idx="89" hasCustomPrompt="1"/>
          </p:nvPr>
        </p:nvSpPr>
        <p:spPr>
          <a:xfrm>
            <a:off x="625432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F7F9FF"/>
                </a:solidFill>
                <a:uFillTx/>
                <a:latin typeface="Lato-Light"/>
                <a:ea typeface="Lato-Light"/>
                <a:cs typeface="Lato-Light"/>
                <a:sym typeface="Helvetica Neue"/>
              </a:defRPr>
            </a:lvl1pPr>
          </a:lstStyle>
          <a:p>
            <a:pPr lvl="0"/>
            <a:r>
              <a:rPr lang="en-US"/>
              <a:t>Body text</a:t>
            </a:r>
          </a:p>
        </p:txBody>
      </p:sp>
      <p:sp>
        <p:nvSpPr>
          <p:cNvPr id="48" name="Body text">
            <a:extLst>
              <a:ext uri="{FF2B5EF4-FFF2-40B4-BE49-F238E27FC236}">
                <a16:creationId xmlns:a16="http://schemas.microsoft.com/office/drawing/2014/main" id="{96E32909-B111-4AFD-B211-B7AC79AFABE4}"/>
              </a:ext>
            </a:extLst>
          </p:cNvPr>
          <p:cNvSpPr>
            <a:spLocks noGrp="1"/>
          </p:cNvSpPr>
          <p:nvPr>
            <p:ph type="body" sz="quarter" idx="106" hasCustomPrompt="1"/>
          </p:nvPr>
        </p:nvSpPr>
        <p:spPr>
          <a:xfrm>
            <a:off x="8431367"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49" name="Body text">
            <a:extLst>
              <a:ext uri="{FF2B5EF4-FFF2-40B4-BE49-F238E27FC236}">
                <a16:creationId xmlns:a16="http://schemas.microsoft.com/office/drawing/2014/main" id="{FF300BCC-9A05-47BE-8101-60F073FE74E0}"/>
              </a:ext>
            </a:extLst>
          </p:cNvPr>
          <p:cNvSpPr>
            <a:spLocks noGrp="1"/>
          </p:cNvSpPr>
          <p:nvPr>
            <p:ph type="body" sz="quarter" idx="107" hasCustomPrompt="1"/>
          </p:nvPr>
        </p:nvSpPr>
        <p:spPr>
          <a:xfrm>
            <a:off x="843136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50" name="Body text">
            <a:extLst>
              <a:ext uri="{FF2B5EF4-FFF2-40B4-BE49-F238E27FC236}">
                <a16:creationId xmlns:a16="http://schemas.microsoft.com/office/drawing/2014/main" id="{60E49998-4AF1-4F88-B015-1D8516AFA723}"/>
              </a:ext>
            </a:extLst>
          </p:cNvPr>
          <p:cNvSpPr>
            <a:spLocks noGrp="1"/>
          </p:cNvSpPr>
          <p:nvPr>
            <p:ph type="body" sz="quarter" idx="108" hasCustomPrompt="1"/>
          </p:nvPr>
        </p:nvSpPr>
        <p:spPr>
          <a:xfrm>
            <a:off x="10500455"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51" name="Body text">
            <a:extLst>
              <a:ext uri="{FF2B5EF4-FFF2-40B4-BE49-F238E27FC236}">
                <a16:creationId xmlns:a16="http://schemas.microsoft.com/office/drawing/2014/main" id="{653EF3F7-1402-41E1-81C6-E619C4F2D714}"/>
              </a:ext>
            </a:extLst>
          </p:cNvPr>
          <p:cNvSpPr>
            <a:spLocks noGrp="1"/>
          </p:cNvSpPr>
          <p:nvPr>
            <p:ph type="body" sz="quarter" idx="109" hasCustomPrompt="1"/>
          </p:nvPr>
        </p:nvSpPr>
        <p:spPr>
          <a:xfrm>
            <a:off x="1050045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2" name="Line">
            <a:extLst>
              <a:ext uri="{FF2B5EF4-FFF2-40B4-BE49-F238E27FC236}">
                <a16:creationId xmlns:a16="http://schemas.microsoft.com/office/drawing/2014/main" id="{5EF5ED42-79CF-6554-9613-761519057E52}"/>
              </a:ext>
            </a:extLst>
          </p:cNvPr>
          <p:cNvSpPr>
            <a:spLocks noGrp="1"/>
          </p:cNvSpPr>
          <p:nvPr>
            <p:ph type="body" sz="quarter" idx="110" hasCustomPrompt="1"/>
          </p:nvPr>
        </p:nvSpPr>
        <p:spPr>
          <a:xfrm>
            <a:off x="634670" y="180630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3" name="Shape">
            <a:extLst>
              <a:ext uri="{FF2B5EF4-FFF2-40B4-BE49-F238E27FC236}">
                <a16:creationId xmlns:a16="http://schemas.microsoft.com/office/drawing/2014/main" id="{D51C30FD-BEB7-5269-B0E0-6803E3E024C0}"/>
              </a:ext>
            </a:extLst>
          </p:cNvPr>
          <p:cNvSpPr/>
          <p:nvPr/>
        </p:nvSpPr>
        <p:spPr>
          <a:xfrm>
            <a:off x="11106150" y="2756431"/>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4" name="Shape">
            <a:extLst>
              <a:ext uri="{FF2B5EF4-FFF2-40B4-BE49-F238E27FC236}">
                <a16:creationId xmlns:a16="http://schemas.microsoft.com/office/drawing/2014/main" id="{7D27D975-48F6-FFD2-CE4B-71C2648C075B}"/>
              </a:ext>
            </a:extLst>
          </p:cNvPr>
          <p:cNvSpPr/>
          <p:nvPr/>
        </p:nvSpPr>
        <p:spPr>
          <a:xfrm>
            <a:off x="6860020" y="2759603"/>
            <a:ext cx="279401" cy="27305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7F9FF"/>
          </a:solidFill>
          <a:ln w="12700" cap="flat">
            <a:solidFill>
              <a:schemeClr val="accent4"/>
            </a:solid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Tree>
    <p:extLst>
      <p:ext uri="{BB962C8B-B14F-4D97-AF65-F5344CB8AC3E}">
        <p14:creationId xmlns:p14="http://schemas.microsoft.com/office/powerpoint/2010/main" val="277066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0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1500"/>
                                        <p:tgtEl>
                                          <p:spTgt spid="19"/>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1500"/>
                                        <p:tgtEl>
                                          <p:spTgt spid="37"/>
                                        </p:tgtEl>
                                      </p:cBhvr>
                                    </p:animEffect>
                                  </p:childTnLst>
                                </p:cTn>
                              </p:par>
                              <p:par>
                                <p:cTn id="11" presetID="22" presetClass="entr" presetSubtype="1" fill="hold" grpId="0" nodeType="withEffect">
                                  <p:stCondLst>
                                    <p:cond delay="210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1500"/>
                                        <p:tgtEl>
                                          <p:spTgt spid="35"/>
                                        </p:tgtEl>
                                      </p:cBhvr>
                                    </p:animEffect>
                                  </p:childTnLst>
                                </p:cTn>
                              </p:par>
                              <p:par>
                                <p:cTn id="14" presetID="47" presetClass="entr" presetSubtype="0" fill="hold" grpId="0" nodeType="withEffect">
                                  <p:stCondLst>
                                    <p:cond delay="3200"/>
                                  </p:stCondLst>
                                  <p:childTnLst>
                                    <p:set>
                                      <p:cBhvr>
                                        <p:cTn id="15" dur="1" fill="hold">
                                          <p:stCondLst>
                                            <p:cond delay="0"/>
                                          </p:stCondLst>
                                        </p:cTn>
                                        <p:tgtEl>
                                          <p:spTgt spid="28">
                                            <p:bg/>
                                          </p:spTgt>
                                        </p:tgtEl>
                                        <p:attrNameLst>
                                          <p:attrName>style.visibility</p:attrName>
                                        </p:attrNameLst>
                                      </p:cBhvr>
                                      <p:to>
                                        <p:strVal val="visible"/>
                                      </p:to>
                                    </p:set>
                                    <p:animEffect transition="in" filter="fade">
                                      <p:cBhvr>
                                        <p:cTn id="16" dur="1000"/>
                                        <p:tgtEl>
                                          <p:spTgt spid="28">
                                            <p:bg/>
                                          </p:spTgt>
                                        </p:tgtEl>
                                      </p:cBhvr>
                                    </p:animEffect>
                                    <p:anim calcmode="lin" valueType="num">
                                      <p:cBhvr>
                                        <p:cTn id="17" dur="1000" fill="hold"/>
                                        <p:tgtEl>
                                          <p:spTgt spid="28">
                                            <p:bg/>
                                          </p:spTgt>
                                        </p:tgtEl>
                                        <p:attrNameLst>
                                          <p:attrName>ppt_x</p:attrName>
                                        </p:attrNameLst>
                                      </p:cBhvr>
                                      <p:tavLst>
                                        <p:tav tm="0">
                                          <p:val>
                                            <p:strVal val="#ppt_x"/>
                                          </p:val>
                                        </p:tav>
                                        <p:tav tm="100000">
                                          <p:val>
                                            <p:strVal val="#ppt_x"/>
                                          </p:val>
                                        </p:tav>
                                      </p:tavLst>
                                    </p:anim>
                                    <p:anim calcmode="lin" valueType="num">
                                      <p:cBhvr>
                                        <p:cTn id="18" dur="1000" fill="hold"/>
                                        <p:tgtEl>
                                          <p:spTgt spid="28">
                                            <p:bg/>
                                          </p:spTgt>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nodePh="1">
                                  <p:stCondLst>
                                    <p:cond delay="3200"/>
                                  </p:stCondLst>
                                  <p:endCondLst>
                                    <p:cond evt="begin" delay="0">
                                      <p:tn val="19"/>
                                    </p:cond>
                                  </p:end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1000"/>
                                        <p:tgtEl>
                                          <p:spTgt spid="28">
                                            <p:txEl>
                                              <p:pRg st="0" end="0"/>
                                            </p:txEl>
                                          </p:spTgt>
                                        </p:tgtEl>
                                      </p:cBhvr>
                                    </p:animEffect>
                                    <p:anim calcmode="lin" valueType="num">
                                      <p:cBhvr>
                                        <p:cTn id="2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32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320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1000"/>
                                        <p:tgtEl>
                                          <p:spTgt spid="38">
                                            <p:txEl>
                                              <p:pRg st="0" end="0"/>
                                            </p:txEl>
                                          </p:spTgt>
                                        </p:tgtEl>
                                      </p:cBhvr>
                                    </p:animEffect>
                                    <p:anim calcmode="lin" valueType="num">
                                      <p:cBhvr>
                                        <p:cTn id="32"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320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1000"/>
                                        <p:tgtEl>
                                          <p:spTgt spid="39">
                                            <p:txEl>
                                              <p:pRg st="0" end="0"/>
                                            </p:txEl>
                                          </p:spTgt>
                                        </p:tgtEl>
                                      </p:cBhvr>
                                    </p:animEffect>
                                    <p:anim calcmode="lin" valueType="num">
                                      <p:cBhvr>
                                        <p:cTn id="37"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3600"/>
                                  </p:stCondLst>
                                  <p:childTnLst>
                                    <p:set>
                                      <p:cBhvr>
                                        <p:cTn id="40" dur="1" fill="hold">
                                          <p:stCondLst>
                                            <p:cond delay="0"/>
                                          </p:stCondLst>
                                        </p:cTn>
                                        <p:tgtEl>
                                          <p:spTgt spid="25">
                                            <p:bg/>
                                          </p:spTgt>
                                        </p:tgtEl>
                                        <p:attrNameLst>
                                          <p:attrName>style.visibility</p:attrName>
                                        </p:attrNameLst>
                                      </p:cBhvr>
                                      <p:to>
                                        <p:strVal val="visible"/>
                                      </p:to>
                                    </p:set>
                                    <p:animEffect transition="in" filter="fade">
                                      <p:cBhvr>
                                        <p:cTn id="41" dur="1000"/>
                                        <p:tgtEl>
                                          <p:spTgt spid="25">
                                            <p:bg/>
                                          </p:spTgt>
                                        </p:tgtEl>
                                      </p:cBhvr>
                                    </p:animEffect>
                                    <p:anim calcmode="lin" valueType="num">
                                      <p:cBhvr>
                                        <p:cTn id="42" dur="1000" fill="hold"/>
                                        <p:tgtEl>
                                          <p:spTgt spid="25">
                                            <p:bg/>
                                          </p:spTgt>
                                        </p:tgtEl>
                                        <p:attrNameLst>
                                          <p:attrName>ppt_x</p:attrName>
                                        </p:attrNameLst>
                                      </p:cBhvr>
                                      <p:tavLst>
                                        <p:tav tm="0">
                                          <p:val>
                                            <p:strVal val="#ppt_x"/>
                                          </p:val>
                                        </p:tav>
                                        <p:tav tm="100000">
                                          <p:val>
                                            <p:strVal val="#ppt_x"/>
                                          </p:val>
                                        </p:tav>
                                      </p:tavLst>
                                    </p:anim>
                                    <p:anim calcmode="lin" valueType="num">
                                      <p:cBhvr>
                                        <p:cTn id="43" dur="1000" fill="hold"/>
                                        <p:tgtEl>
                                          <p:spTgt spid="25">
                                            <p:bg/>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nodePh="1">
                                  <p:stCondLst>
                                    <p:cond delay="3600"/>
                                  </p:stCondLst>
                                  <p:endCondLst>
                                    <p:cond evt="begin" delay="0">
                                      <p:tn val="44"/>
                                    </p:cond>
                                  </p:end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1000"/>
                                        <p:tgtEl>
                                          <p:spTgt spid="25">
                                            <p:txEl>
                                              <p:pRg st="0" end="0"/>
                                            </p:txEl>
                                          </p:spTgt>
                                        </p:tgtEl>
                                      </p:cBhvr>
                                    </p:animEffect>
                                    <p:anim calcmode="lin" valueType="num">
                                      <p:cBhvr>
                                        <p:cTn id="47"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36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360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fade">
                                      <p:cBhvr>
                                        <p:cTn id="56" dur="1000"/>
                                        <p:tgtEl>
                                          <p:spTgt spid="48">
                                            <p:txEl>
                                              <p:pRg st="0" end="0"/>
                                            </p:txEl>
                                          </p:spTgt>
                                        </p:tgtEl>
                                      </p:cBhvr>
                                    </p:animEffect>
                                    <p:anim calcmode="lin" valueType="num">
                                      <p:cBhvr>
                                        <p:cTn id="5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3600"/>
                                  </p:stCondLst>
                                  <p:childTnLst>
                                    <p:set>
                                      <p:cBhvr>
                                        <p:cTn id="60" dur="1" fill="hold">
                                          <p:stCondLst>
                                            <p:cond delay="0"/>
                                          </p:stCondLst>
                                        </p:cTn>
                                        <p:tgtEl>
                                          <p:spTgt spid="49">
                                            <p:txEl>
                                              <p:pRg st="0" end="0"/>
                                            </p:txEl>
                                          </p:spTgt>
                                        </p:tgtEl>
                                        <p:attrNameLst>
                                          <p:attrName>style.visibility</p:attrName>
                                        </p:attrNameLst>
                                      </p:cBhvr>
                                      <p:to>
                                        <p:strVal val="visible"/>
                                      </p:to>
                                    </p:set>
                                    <p:animEffect transition="in" filter="fade">
                                      <p:cBhvr>
                                        <p:cTn id="61" dur="1000"/>
                                        <p:tgtEl>
                                          <p:spTgt spid="49">
                                            <p:txEl>
                                              <p:pRg st="0" end="0"/>
                                            </p:txEl>
                                          </p:spTgt>
                                        </p:tgtEl>
                                      </p:cBhvr>
                                    </p:animEffect>
                                    <p:anim calcmode="lin" valueType="num">
                                      <p:cBhvr>
                                        <p:cTn id="62"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4200"/>
                                  </p:stCondLst>
                                  <p:childTnLst>
                                    <p:set>
                                      <p:cBhvr>
                                        <p:cTn id="65" dur="1" fill="hold">
                                          <p:stCondLst>
                                            <p:cond delay="0"/>
                                          </p:stCondLst>
                                        </p:cTn>
                                        <p:tgtEl>
                                          <p:spTgt spid="26">
                                            <p:bg/>
                                          </p:spTgt>
                                        </p:tgtEl>
                                        <p:attrNameLst>
                                          <p:attrName>style.visibility</p:attrName>
                                        </p:attrNameLst>
                                      </p:cBhvr>
                                      <p:to>
                                        <p:strVal val="visible"/>
                                      </p:to>
                                    </p:set>
                                    <p:animEffect transition="in" filter="fade">
                                      <p:cBhvr>
                                        <p:cTn id="66" dur="1000"/>
                                        <p:tgtEl>
                                          <p:spTgt spid="26">
                                            <p:bg/>
                                          </p:spTgt>
                                        </p:tgtEl>
                                      </p:cBhvr>
                                    </p:animEffect>
                                    <p:anim calcmode="lin" valueType="num">
                                      <p:cBhvr>
                                        <p:cTn id="67" dur="1000" fill="hold"/>
                                        <p:tgtEl>
                                          <p:spTgt spid="26">
                                            <p:bg/>
                                          </p:spTgt>
                                        </p:tgtEl>
                                        <p:attrNameLst>
                                          <p:attrName>ppt_x</p:attrName>
                                        </p:attrNameLst>
                                      </p:cBhvr>
                                      <p:tavLst>
                                        <p:tav tm="0">
                                          <p:val>
                                            <p:strVal val="#ppt_x"/>
                                          </p:val>
                                        </p:tav>
                                        <p:tav tm="100000">
                                          <p:val>
                                            <p:strVal val="#ppt_x"/>
                                          </p:val>
                                        </p:tav>
                                      </p:tavLst>
                                    </p:anim>
                                    <p:anim calcmode="lin" valueType="num">
                                      <p:cBhvr>
                                        <p:cTn id="68" dur="1000" fill="hold"/>
                                        <p:tgtEl>
                                          <p:spTgt spid="26">
                                            <p:bg/>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nodePh="1">
                                  <p:stCondLst>
                                    <p:cond delay="4200"/>
                                  </p:stCondLst>
                                  <p:endCondLst>
                                    <p:cond evt="begin" delay="0">
                                      <p:tn val="69"/>
                                    </p:cond>
                                  </p:endCondLst>
                                  <p:childTnLst>
                                    <p:set>
                                      <p:cBhvr>
                                        <p:cTn id="70" dur="1" fill="hold">
                                          <p:stCondLst>
                                            <p:cond delay="0"/>
                                          </p:stCondLst>
                                        </p:cTn>
                                        <p:tgtEl>
                                          <p:spTgt spid="26">
                                            <p:txEl>
                                              <p:pRg st="0" end="0"/>
                                            </p:txEl>
                                          </p:spTgt>
                                        </p:tgtEl>
                                        <p:attrNameLst>
                                          <p:attrName>style.visibility</p:attrName>
                                        </p:attrNameLst>
                                      </p:cBhvr>
                                      <p:to>
                                        <p:strVal val="visible"/>
                                      </p:to>
                                    </p:set>
                                    <p:animEffect transition="in" filter="fade">
                                      <p:cBhvr>
                                        <p:cTn id="71" dur="1000"/>
                                        <p:tgtEl>
                                          <p:spTgt spid="26">
                                            <p:txEl>
                                              <p:pRg st="0" end="0"/>
                                            </p:txEl>
                                          </p:spTgt>
                                        </p:tgtEl>
                                      </p:cBhvr>
                                    </p:animEffect>
                                    <p:anim calcmode="lin" valueType="num">
                                      <p:cBhvr>
                                        <p:cTn id="7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420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4200"/>
                                  </p:stCondLst>
                                  <p:childTnLst>
                                    <p:set>
                                      <p:cBhvr>
                                        <p:cTn id="80" dur="1" fill="hold">
                                          <p:stCondLst>
                                            <p:cond delay="0"/>
                                          </p:stCondLst>
                                        </p:cTn>
                                        <p:tgtEl>
                                          <p:spTgt spid="50">
                                            <p:txEl>
                                              <p:pRg st="0" end="0"/>
                                            </p:txEl>
                                          </p:spTgt>
                                        </p:tgtEl>
                                        <p:attrNameLst>
                                          <p:attrName>style.visibility</p:attrName>
                                        </p:attrNameLst>
                                      </p:cBhvr>
                                      <p:to>
                                        <p:strVal val="visible"/>
                                      </p:to>
                                    </p:set>
                                    <p:animEffect transition="in" filter="fade">
                                      <p:cBhvr>
                                        <p:cTn id="81" dur="1000"/>
                                        <p:tgtEl>
                                          <p:spTgt spid="50">
                                            <p:txEl>
                                              <p:pRg st="0" end="0"/>
                                            </p:txEl>
                                          </p:spTgt>
                                        </p:tgtEl>
                                      </p:cBhvr>
                                    </p:animEffect>
                                    <p:anim calcmode="lin" valueType="num">
                                      <p:cBhvr>
                                        <p:cTn id="82"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50">
                                            <p:txEl>
                                              <p:pRg st="0" end="0"/>
                                            </p:tx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4200"/>
                                  </p:stCondLst>
                                  <p:childTnLst>
                                    <p:set>
                                      <p:cBhvr>
                                        <p:cTn id="85" dur="1" fill="hold">
                                          <p:stCondLst>
                                            <p:cond delay="0"/>
                                          </p:stCondLst>
                                        </p:cTn>
                                        <p:tgtEl>
                                          <p:spTgt spid="51">
                                            <p:txEl>
                                              <p:pRg st="0" end="0"/>
                                            </p:txEl>
                                          </p:spTgt>
                                        </p:tgtEl>
                                        <p:attrNameLst>
                                          <p:attrName>style.visibility</p:attrName>
                                        </p:attrNameLst>
                                      </p:cBhvr>
                                      <p:to>
                                        <p:strVal val="visible"/>
                                      </p:to>
                                    </p:set>
                                    <p:animEffect transition="in" filter="fade">
                                      <p:cBhvr>
                                        <p:cTn id="86" dur="1000"/>
                                        <p:tgtEl>
                                          <p:spTgt spid="51">
                                            <p:txEl>
                                              <p:pRg st="0" end="0"/>
                                            </p:txEl>
                                          </p:spTgt>
                                        </p:tgtEl>
                                      </p:cBhvr>
                                    </p:animEffect>
                                    <p:anim calcmode="lin" valueType="num">
                                      <p:cBhvr>
                                        <p:cTn id="87"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51">
                                            <p:txEl>
                                              <p:pRg st="0" end="0"/>
                                            </p:txEl>
                                          </p:spTgt>
                                        </p:tgtEl>
                                        <p:attrNameLst>
                                          <p:attrName>ppt_y</p:attrName>
                                        </p:attrNameLst>
                                      </p:cBhvr>
                                      <p:tavLst>
                                        <p:tav tm="0">
                                          <p:val>
                                            <p:strVal val="#ppt_y-.1"/>
                                          </p:val>
                                        </p:tav>
                                        <p:tav tm="100000">
                                          <p:val>
                                            <p:strVal val="#ppt_y"/>
                                          </p:val>
                                        </p:tav>
                                      </p:tavLst>
                                    </p:anim>
                                  </p:childTnLst>
                                </p:cTn>
                              </p:par>
                              <p:par>
                                <p:cTn id="89" presetID="22" presetClass="entr" presetSubtype="8"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wipe(left)">
                                      <p:cBhvr>
                                        <p:cTn id="91" dur="750"/>
                                        <p:tgtEl>
                                          <p:spTgt spid="2"/>
                                        </p:tgtEl>
                                      </p:cBhvr>
                                    </p:animEffect>
                                  </p:childTnLst>
                                </p:cTn>
                              </p:par>
                              <p:par>
                                <p:cTn id="92" presetID="47" presetClass="entr" presetSubtype="0" fill="hold" grpId="0" nodeType="withEffect">
                                  <p:stCondLst>
                                    <p:cond delay="320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1000"/>
                                        <p:tgtEl>
                                          <p:spTgt spid="4"/>
                                        </p:tgtEl>
                                      </p:cBhvr>
                                    </p:animEffect>
                                    <p:anim calcmode="lin" valueType="num">
                                      <p:cBhvr>
                                        <p:cTn id="95" dur="1000" fill="hold"/>
                                        <p:tgtEl>
                                          <p:spTgt spid="4"/>
                                        </p:tgtEl>
                                        <p:attrNameLst>
                                          <p:attrName>ppt_x</p:attrName>
                                        </p:attrNameLst>
                                      </p:cBhvr>
                                      <p:tavLst>
                                        <p:tav tm="0">
                                          <p:val>
                                            <p:strVal val="#ppt_x"/>
                                          </p:val>
                                        </p:tav>
                                        <p:tav tm="100000">
                                          <p:val>
                                            <p:strVal val="#ppt_x"/>
                                          </p:val>
                                        </p:tav>
                                      </p:tavLst>
                                    </p:anim>
                                    <p:anim calcmode="lin" valueType="num">
                                      <p:cBhvr>
                                        <p:cTn id="96" dur="1000" fill="hold"/>
                                        <p:tgtEl>
                                          <p:spTgt spid="4"/>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420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1000"/>
                                        <p:tgtEl>
                                          <p:spTgt spid="3"/>
                                        </p:tgtEl>
                                      </p:cBhvr>
                                    </p:animEffect>
                                    <p:anim calcmode="lin" valueType="num">
                                      <p:cBhvr>
                                        <p:cTn id="100" dur="1000" fill="hold"/>
                                        <p:tgtEl>
                                          <p:spTgt spid="3"/>
                                        </p:tgtEl>
                                        <p:attrNameLst>
                                          <p:attrName>ppt_x</p:attrName>
                                        </p:attrNameLst>
                                      </p:cBhvr>
                                      <p:tavLst>
                                        <p:tav tm="0">
                                          <p:val>
                                            <p:strVal val="#ppt_x"/>
                                          </p:val>
                                        </p:tav>
                                        <p:tav tm="100000">
                                          <p:val>
                                            <p:strVal val="#ppt_x"/>
                                          </p:val>
                                        </p:tav>
                                      </p:tavLst>
                                    </p:anim>
                                    <p:anim calcmode="lin" valueType="num">
                                      <p:cBhvr>
                                        <p:cTn id="10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uiExpand="1" build="p" animBg="1">
        <p:tmplLst>
          <p:tmpl>
            <p:tnLst>
              <p:par>
                <p:cTn presetID="47" presetClass="entr" presetSubtype="0" fill="hold" nodeType="withEffect">
                  <p:stCondLst>
                    <p:cond delay="360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60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6" grpId="0" uiExpand="1" build="p" animBg="1">
        <p:tmplLst>
          <p:tmpl>
            <p:tnLst>
              <p:par>
                <p:cTn presetID="47" presetClass="entr" presetSubtype="0" fill="hold" nodeType="withEffect">
                  <p:stCondLst>
                    <p:cond delay="420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420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uiExpand="1" build="p" animBg="1">
        <p:tmplLst>
          <p:tmpl>
            <p:tnLst>
              <p:par>
                <p:cTn presetID="47" presetClass="entr" presetSubtype="0" fill="hold" nodeType="withEffect">
                  <p:stCondLst>
                    <p:cond delay="320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20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9" grpId="0" animBg="1"/>
      <p:bldP spid="13" grpId="0" animBg="1"/>
      <p:bldP spid="17" grpId="0" animBg="1"/>
      <p:bldP spid="35" grpId="0">
        <p:tmplLst>
          <p:tmpl>
            <p:tnLst>
              <p:par>
                <p:cTn presetID="22" presetClass="entr" presetSubtype="1" fill="hold" nodeType="withEffect">
                  <p:stCondLst>
                    <p:cond delay="2100"/>
                  </p:stCondLst>
                  <p:childTnLst>
                    <p:set>
                      <p:cBhvr>
                        <p:cTn dur="1" fill="hold">
                          <p:stCondLst>
                            <p:cond delay="0"/>
                          </p:stCondLst>
                        </p:cTn>
                        <p:tgtEl>
                          <p:spTgt spid="35"/>
                        </p:tgtEl>
                        <p:attrNameLst>
                          <p:attrName>style.visibility</p:attrName>
                        </p:attrNameLst>
                      </p:cBhvr>
                      <p:to>
                        <p:strVal val="visible"/>
                      </p:to>
                    </p:set>
                    <p:animEffect transition="in" filter="wipe(up)">
                      <p:cBhvr>
                        <p:cTn dur="1500"/>
                        <p:tgtEl>
                          <p:spTgt spid="35"/>
                        </p:tgtEl>
                      </p:cBhvr>
                    </p:animEffect>
                  </p:childTnLst>
                </p:cTn>
              </p:par>
            </p:tnLst>
          </p:tmpl>
        </p:tmplLst>
      </p:bldP>
      <p:bldP spid="37" grpId="0">
        <p:tmplLst>
          <p:tmpl>
            <p:tnLst>
              <p:par>
                <p:cTn presetID="22" presetClass="entr" presetSubtype="8" fill="hold" nodeType="withEffect">
                  <p:stCondLst>
                    <p:cond delay="700"/>
                  </p:stCondLst>
                  <p:childTnLst>
                    <p:set>
                      <p:cBhvr>
                        <p:cTn dur="1" fill="hold">
                          <p:stCondLst>
                            <p:cond delay="0"/>
                          </p:stCondLst>
                        </p:cTn>
                        <p:tgtEl>
                          <p:spTgt spid="37"/>
                        </p:tgtEl>
                        <p:attrNameLst>
                          <p:attrName>style.visibility</p:attrName>
                        </p:attrNameLst>
                      </p:cBhvr>
                      <p:to>
                        <p:strVal val="visible"/>
                      </p:to>
                    </p:set>
                    <p:animEffect transition="in" filter="wipe(left)">
                      <p:cBhvr>
                        <p:cTn dur="1500"/>
                        <p:tgtEl>
                          <p:spTgt spid="37"/>
                        </p:tgtEl>
                      </p:cBhvr>
                    </p:animEffect>
                  </p:childTnLst>
                </p:cTn>
              </p:par>
            </p:tnLst>
          </p:tmpl>
        </p:tmplLst>
      </p:bldP>
      <p:bldP spid="38" grpId="0" build="p">
        <p:tmplLst>
          <p:tmpl lvl="1">
            <p:tnLst>
              <p:par>
                <p:cTn presetID="47" presetClass="entr" presetSubtype="0" fill="hold" nodeType="withEffect">
                  <p:stCondLst>
                    <p:cond delay="320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7" presetClass="entr" presetSubtype="0" fill="hold" nodeType="withEffect">
                  <p:stCondLst>
                    <p:cond delay="3200"/>
                  </p:stCondLst>
                  <p:childTnLst>
                    <p:set>
                      <p:cBhvr>
                        <p:cTn dur="1" fill="hold">
                          <p:stCondLst>
                            <p:cond delay="0"/>
                          </p:stCondLst>
                        </p:cTn>
                        <p:tgtEl>
                          <p:spTgt spid="39"/>
                        </p:tgtEl>
                        <p:attrNameLst>
                          <p:attrName>style.visibility</p:attrName>
                        </p:attrNameLst>
                      </p:cBhvr>
                      <p:to>
                        <p:strVal val="visible"/>
                      </p:to>
                    </p:set>
                    <p:animEffect transition="in" filter="fade">
                      <p:cBhvr>
                        <p:cTn dur="1000"/>
                        <p:tgtEl>
                          <p:spTgt spid="39"/>
                        </p:tgtEl>
                      </p:cBhvr>
                    </p:animEffect>
                    <p:anim calcmode="lin" valueType="num">
                      <p:cBhvr>
                        <p:cTn dur="1000" fill="hold"/>
                        <p:tgtEl>
                          <p:spTgt spid="39"/>
                        </p:tgtEl>
                        <p:attrNameLst>
                          <p:attrName>ppt_x</p:attrName>
                        </p:attrNameLst>
                      </p:cBhvr>
                      <p:tavLst>
                        <p:tav tm="0">
                          <p:val>
                            <p:strVal val="#ppt_x"/>
                          </p:val>
                        </p:tav>
                        <p:tav tm="100000">
                          <p:val>
                            <p:strVal val="#ppt_x"/>
                          </p:val>
                        </p:tav>
                      </p:tavLst>
                    </p:anim>
                    <p:anim calcmode="lin" valueType="num">
                      <p:cBhvr>
                        <p:cTn dur="1000" fill="hold"/>
                        <p:tgtEl>
                          <p:spTgt spid="39"/>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47" presetClass="entr" presetSubtype="0" fill="hold" nodeType="withEffect">
                  <p:stCondLst>
                    <p:cond delay="360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7" presetClass="entr" presetSubtype="0" fill="hold" nodeType="withEffect">
                  <p:stCondLst>
                    <p:cond delay="360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7" presetClass="entr" presetSubtype="0" fill="hold" nodeType="withEffect">
                  <p:stCondLst>
                    <p:cond delay="42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47" presetClass="entr" presetSubtype="0" fill="hold" nodeType="withEffect">
                  <p:stCondLst>
                    <p:cond delay="4200"/>
                  </p:stCondLst>
                  <p:childTnLst>
                    <p:set>
                      <p:cBhvr>
                        <p:cTn dur="1" fill="hold">
                          <p:stCondLst>
                            <p:cond delay="0"/>
                          </p:stCondLst>
                        </p:cTn>
                        <p:tgtEl>
                          <p:spTgt spid="51"/>
                        </p:tgtEl>
                        <p:attrNameLst>
                          <p:attrName>style.visibility</p:attrName>
                        </p:attrNameLst>
                      </p:cBhvr>
                      <p:to>
                        <p:strVal val="visible"/>
                      </p:to>
                    </p:set>
                    <p:animEffect transition="in" filter="fade">
                      <p:cBhvr>
                        <p:cTn dur="1000"/>
                        <p:tgtEl>
                          <p:spTgt spid="51"/>
                        </p:tgtEl>
                      </p:cBhvr>
                    </p:animEffect>
                    <p:anim calcmode="lin" valueType="num">
                      <p:cBhvr>
                        <p:cTn dur="1000" fill="hold"/>
                        <p:tgtEl>
                          <p:spTgt spid="51"/>
                        </p:tgtEl>
                        <p:attrNameLst>
                          <p:attrName>ppt_x</p:attrName>
                        </p:attrNameLst>
                      </p:cBhvr>
                      <p:tavLst>
                        <p:tav tm="0">
                          <p:val>
                            <p:strVal val="#ppt_x"/>
                          </p:val>
                        </p:tav>
                        <p:tav tm="100000">
                          <p:val>
                            <p:strVal val="#ppt_x"/>
                          </p:val>
                        </p:tav>
                      </p:tavLst>
                    </p:anim>
                    <p:anim calcmode="lin" valueType="num">
                      <p:cBhvr>
                        <p:cTn dur="1000" fill="hold"/>
                        <p:tgtEl>
                          <p:spTgt spid="51"/>
                        </p:tgtEl>
                        <p:attrNameLst>
                          <p:attrName>ppt_y</p:attrName>
                        </p:attrNameLst>
                      </p:cBhvr>
                      <p:tavLst>
                        <p:tav tm="0">
                          <p:val>
                            <p:strVal val="#ppt_y-.1"/>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3" grpId="0" animBg="1"/>
      <p:bldP spid="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ivider Circular Photo">
    <p:spTree>
      <p:nvGrpSpPr>
        <p:cNvPr id="1" name=""/>
        <p:cNvGrpSpPr/>
        <p:nvPr/>
      </p:nvGrpSpPr>
      <p:grpSpPr>
        <a:xfrm>
          <a:off x="0" y="0"/>
          <a:ext cx="0" cy="0"/>
          <a:chOff x="0" y="0"/>
          <a:chExt cx="0" cy="0"/>
        </a:xfrm>
      </p:grpSpPr>
      <p:sp>
        <p:nvSpPr>
          <p:cNvPr id="9" name="Body text">
            <a:extLst>
              <a:ext uri="{FF2B5EF4-FFF2-40B4-BE49-F238E27FC236}">
                <a16:creationId xmlns:a16="http://schemas.microsoft.com/office/drawing/2014/main" id="{66DCF383-443A-4E89-A5E7-5DBA41419B00}"/>
              </a:ext>
            </a:extLst>
          </p:cNvPr>
          <p:cNvSpPr>
            <a:spLocks noGrp="1"/>
          </p:cNvSpPr>
          <p:nvPr>
            <p:ph type="body" sz="quarter" idx="73" hasCustomPrompt="1"/>
          </p:nvPr>
        </p:nvSpPr>
        <p:spPr>
          <a:xfrm>
            <a:off x="5427887" y="4418241"/>
            <a:ext cx="4782439"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11" name="Title text">
            <a:extLst>
              <a:ext uri="{FF2B5EF4-FFF2-40B4-BE49-F238E27FC236}">
                <a16:creationId xmlns:a16="http://schemas.microsoft.com/office/drawing/2014/main" id="{7DF991A0-794A-4EDF-B84F-D0304E676B40}"/>
              </a:ext>
            </a:extLst>
          </p:cNvPr>
          <p:cNvSpPr>
            <a:spLocks noGrp="1"/>
          </p:cNvSpPr>
          <p:nvPr>
            <p:ph type="body" sz="quarter" idx="27" hasCustomPrompt="1"/>
          </p:nvPr>
        </p:nvSpPr>
        <p:spPr>
          <a:xfrm>
            <a:off x="5427888" y="1980868"/>
            <a:ext cx="4782439" cy="2133600"/>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7" name="Picture Placeholder 6">
            <a:extLst>
              <a:ext uri="{FF2B5EF4-FFF2-40B4-BE49-F238E27FC236}">
                <a16:creationId xmlns:a16="http://schemas.microsoft.com/office/drawing/2014/main" id="{782876C2-4866-4E29-8D59-090615E701DA}"/>
              </a:ext>
            </a:extLst>
          </p:cNvPr>
          <p:cNvSpPr>
            <a:spLocks noGrp="1"/>
          </p:cNvSpPr>
          <p:nvPr>
            <p:ph type="pic" sz="quarter" idx="12" hasCustomPrompt="1"/>
          </p:nvPr>
        </p:nvSpPr>
        <p:spPr>
          <a:xfrm>
            <a:off x="1471917" y="1841500"/>
            <a:ext cx="3175001" cy="3175000"/>
          </a:xfrm>
          <a:custGeom>
            <a:avLst/>
            <a:gdLst>
              <a:gd name="connsiteX0" fmla="*/ 3175001 w 6350001"/>
              <a:gd name="connsiteY0" fmla="*/ 0 h 6350000"/>
              <a:gd name="connsiteX1" fmla="*/ 6350001 w 6350001"/>
              <a:gd name="connsiteY1" fmla="*/ 3175000 h 6350000"/>
              <a:gd name="connsiteX2" fmla="*/ 3175001 w 6350001"/>
              <a:gd name="connsiteY2" fmla="*/ 6350000 h 6350000"/>
              <a:gd name="connsiteX3" fmla="*/ 0 w 6350001"/>
              <a:gd name="connsiteY3" fmla="*/ 3175000 h 6350000"/>
              <a:gd name="connsiteX4" fmla="*/ 3175001 w 6350001"/>
              <a:gd name="connsiteY4" fmla="*/ 0 h 63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1" h="6350000">
                <a:moveTo>
                  <a:pt x="3175001" y="0"/>
                </a:moveTo>
                <a:cubicBezTo>
                  <a:pt x="4928601" y="0"/>
                  <a:pt x="6350001" y="1421400"/>
                  <a:pt x="6350001" y="3175000"/>
                </a:cubicBezTo>
                <a:cubicBezTo>
                  <a:pt x="6350001" y="4928600"/>
                  <a:pt x="4928601" y="6350000"/>
                  <a:pt x="3175001" y="6350000"/>
                </a:cubicBezTo>
                <a:cubicBezTo>
                  <a:pt x="1421401" y="6350000"/>
                  <a:pt x="0" y="4928600"/>
                  <a:pt x="0" y="3175000"/>
                </a:cubicBezTo>
                <a:cubicBezTo>
                  <a:pt x="0" y="1421400"/>
                  <a:pt x="1421401" y="0"/>
                  <a:pt x="3175001" y="0"/>
                </a:cubicBezTo>
                <a:close/>
              </a:path>
            </a:pathLst>
          </a:custGeom>
          <a:solidFill>
            <a:srgbClr val="005595"/>
          </a:solidFill>
        </p:spPr>
        <p:txBody>
          <a:bodyPr wrap="square" anchor="ctr">
            <a:noAutofit/>
          </a:bodyPr>
          <a:lstStyle>
            <a:lvl1pPr>
              <a:defRPr sz="400"/>
            </a:lvl1pPr>
          </a:lstStyle>
          <a:p>
            <a:r>
              <a:rPr lang="en-MN"/>
              <a:t>+</a:t>
            </a:r>
          </a:p>
        </p:txBody>
      </p:sp>
      <p:sp>
        <p:nvSpPr>
          <p:cNvPr id="2" name="Line">
            <a:extLst>
              <a:ext uri="{FF2B5EF4-FFF2-40B4-BE49-F238E27FC236}">
                <a16:creationId xmlns:a16="http://schemas.microsoft.com/office/drawing/2014/main" id="{4ACA9E43-1B5A-27C7-C2AD-5DF728F1EAD5}"/>
              </a:ext>
            </a:extLst>
          </p:cNvPr>
          <p:cNvSpPr>
            <a:spLocks noGrp="1"/>
          </p:cNvSpPr>
          <p:nvPr>
            <p:ph type="body" sz="quarter" idx="74" hasCustomPrompt="1"/>
          </p:nvPr>
        </p:nvSpPr>
        <p:spPr>
          <a:xfrm>
            <a:off x="5427887" y="4198116"/>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487600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14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par>
                                <p:cTn id="12" presetID="22" presetClass="entr" presetSubtype="1" fill="hold" grpId="0" nodeType="withEffect">
                                  <p:stCondLst>
                                    <p:cond delay="260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22" presetClass="entr" presetSubtype="1" fill="hold" nodeType="withEffect">
                  <p:stCondLst>
                    <p:cond delay="2600"/>
                  </p:stCondLst>
                  <p:childTnLst>
                    <p:set>
                      <p:cBhvr>
                        <p:cTn dur="1" fill="hold">
                          <p:stCondLst>
                            <p:cond delay="0"/>
                          </p:stCondLst>
                        </p:cTn>
                        <p:tgtEl>
                          <p:spTgt spid="9"/>
                        </p:tgtEl>
                        <p:attrNameLst>
                          <p:attrName>style.visibility</p:attrName>
                        </p:attrNameLst>
                      </p:cBhvr>
                      <p:to>
                        <p:strVal val="visible"/>
                      </p:to>
                    </p:set>
                    <p:animEffect transition="in" filter="wipe(up)">
                      <p:cBhvr>
                        <p:cTn dur="1500"/>
                        <p:tgtEl>
                          <p:spTgt spid="9"/>
                        </p:tgtEl>
                      </p:cBhvr>
                    </p:animEffect>
                  </p:childTnLst>
                </p:cTn>
              </p:par>
            </p:tnLst>
          </p:tmpl>
        </p:tmplLst>
      </p:bldP>
      <p:bldP spid="11" grpId="0">
        <p:tmplLst>
          <p:tmpl>
            <p:tnLst>
              <p:par>
                <p:cTn presetID="22" presetClass="entr" presetSubtype="8"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500"/>
                        <p:tgtEl>
                          <p:spTgt spid="11"/>
                        </p:tgtEl>
                      </p:cBhvr>
                    </p:animEffect>
                  </p:childTnLst>
                </p:cTn>
              </p:par>
            </p:tnLst>
          </p:tmpl>
        </p:tmplLst>
      </p:bldP>
      <p:bldP spid="7" grpId="0" animBg="1"/>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Laptop 4">
    <p:spTree>
      <p:nvGrpSpPr>
        <p:cNvPr id="1" name=""/>
        <p:cNvGrpSpPr/>
        <p:nvPr/>
      </p:nvGrpSpPr>
      <p:grpSpPr>
        <a:xfrm>
          <a:off x="0" y="0"/>
          <a:ext cx="0" cy="0"/>
          <a:chOff x="0" y="0"/>
          <a:chExt cx="0" cy="0"/>
        </a:xfrm>
      </p:grpSpPr>
      <p:grpSp>
        <p:nvGrpSpPr>
          <p:cNvPr id="34" name="Group">
            <a:extLst>
              <a:ext uri="{FF2B5EF4-FFF2-40B4-BE49-F238E27FC236}">
                <a16:creationId xmlns:a16="http://schemas.microsoft.com/office/drawing/2014/main" id="{F2996BF5-1858-4DFA-BBF2-3AEDEE7F4E81}"/>
              </a:ext>
            </a:extLst>
          </p:cNvPr>
          <p:cNvGrpSpPr/>
          <p:nvPr/>
        </p:nvGrpSpPr>
        <p:grpSpPr>
          <a:xfrm>
            <a:off x="637779" y="6477000"/>
            <a:ext cx="508001" cy="127000"/>
            <a:chOff x="0" y="0"/>
            <a:chExt cx="1016000" cy="254000"/>
          </a:xfrm>
        </p:grpSpPr>
        <p:sp>
          <p:nvSpPr>
            <p:cNvPr id="35" name="Shape">
              <a:extLst>
                <a:ext uri="{FF2B5EF4-FFF2-40B4-BE49-F238E27FC236}">
                  <a16:creationId xmlns:a16="http://schemas.microsoft.com/office/drawing/2014/main" id="{1875D03F-217F-469B-BFC6-C2E564AEE3FC}"/>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36" name="Shape">
              <a:extLst>
                <a:ext uri="{FF2B5EF4-FFF2-40B4-BE49-F238E27FC236}">
                  <a16:creationId xmlns:a16="http://schemas.microsoft.com/office/drawing/2014/main" id="{AC7A5672-8A52-4591-A5BF-546811D2D9DC}"/>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pic>
        <p:nvPicPr>
          <p:cNvPr id="6" name="laptop-01.png" descr="laptop-01.png">
            <a:extLst>
              <a:ext uri="{FF2B5EF4-FFF2-40B4-BE49-F238E27FC236}">
                <a16:creationId xmlns:a16="http://schemas.microsoft.com/office/drawing/2014/main" id="{2EE829D5-57D1-4879-B2E2-047EBD9C44DE}"/>
              </a:ext>
            </a:extLst>
          </p:cNvPr>
          <p:cNvPicPr>
            <a:picLocks noChangeAspect="1"/>
          </p:cNvPicPr>
          <p:nvPr/>
        </p:nvPicPr>
        <p:blipFill>
          <a:blip r:embed="rId2"/>
          <a:srcRect/>
          <a:stretch>
            <a:fillRect/>
          </a:stretch>
        </p:blipFill>
        <p:spPr>
          <a:xfrm>
            <a:off x="6570596" y="946544"/>
            <a:ext cx="8525732" cy="4935109"/>
          </a:xfrm>
          <a:prstGeom prst="rect">
            <a:avLst/>
          </a:prstGeom>
          <a:ln w="12700" cap="flat">
            <a:noFill/>
            <a:miter lim="400000"/>
          </a:ln>
          <a:effectLst>
            <a:outerShdw blurRad="317500" rotWithShape="0">
              <a:srgbClr val="000000">
                <a:alpha val="50186"/>
              </a:srgbClr>
            </a:outerShdw>
          </a:effectLst>
        </p:spPr>
      </p:pic>
      <p:sp>
        <p:nvSpPr>
          <p:cNvPr id="24" name="Picture Placeholder 23">
            <a:extLst>
              <a:ext uri="{FF2B5EF4-FFF2-40B4-BE49-F238E27FC236}">
                <a16:creationId xmlns:a16="http://schemas.microsoft.com/office/drawing/2014/main" id="{54FC491E-17D1-4DDE-B56A-13CFEE406EB9}"/>
              </a:ext>
            </a:extLst>
          </p:cNvPr>
          <p:cNvSpPr>
            <a:spLocks noGrp="1"/>
          </p:cNvSpPr>
          <p:nvPr>
            <p:ph type="pic" sz="quarter" idx="12" hasCustomPrompt="1"/>
          </p:nvPr>
        </p:nvSpPr>
        <p:spPr>
          <a:xfrm>
            <a:off x="7571381" y="1272745"/>
            <a:ext cx="6524225" cy="4112208"/>
          </a:xfrm>
          <a:custGeom>
            <a:avLst/>
            <a:gdLst>
              <a:gd name="connsiteX0" fmla="*/ 0 w 13048449"/>
              <a:gd name="connsiteY0" fmla="*/ 0 h 8224415"/>
              <a:gd name="connsiteX1" fmla="*/ 13048449 w 13048449"/>
              <a:gd name="connsiteY1" fmla="*/ 0 h 8224415"/>
              <a:gd name="connsiteX2" fmla="*/ 13048449 w 13048449"/>
              <a:gd name="connsiteY2" fmla="*/ 8224415 h 8224415"/>
              <a:gd name="connsiteX3" fmla="*/ 0 w 13048449"/>
              <a:gd name="connsiteY3" fmla="*/ 8224415 h 8224415"/>
            </a:gdLst>
            <a:ahLst/>
            <a:cxnLst>
              <a:cxn ang="0">
                <a:pos x="connsiteX0" y="connsiteY0"/>
              </a:cxn>
              <a:cxn ang="0">
                <a:pos x="connsiteX1" y="connsiteY1"/>
              </a:cxn>
              <a:cxn ang="0">
                <a:pos x="connsiteX2" y="connsiteY2"/>
              </a:cxn>
              <a:cxn ang="0">
                <a:pos x="connsiteX3" y="connsiteY3"/>
              </a:cxn>
            </a:cxnLst>
            <a:rect l="l" t="t" r="r" b="b"/>
            <a:pathLst>
              <a:path w="13048449" h="8224415">
                <a:moveTo>
                  <a:pt x="0" y="0"/>
                </a:moveTo>
                <a:lnTo>
                  <a:pt x="13048449" y="0"/>
                </a:lnTo>
                <a:lnTo>
                  <a:pt x="13048449" y="8224415"/>
                </a:lnTo>
                <a:lnTo>
                  <a:pt x="0" y="8224415"/>
                </a:lnTo>
                <a:close/>
              </a:path>
            </a:pathLst>
          </a:custGeom>
          <a:solidFill>
            <a:srgbClr val="E4EBF5"/>
          </a:solidFill>
        </p:spPr>
        <p:txBody>
          <a:bodyPr wrap="square" anchor="ctr">
            <a:noAutofit/>
          </a:bodyPr>
          <a:lstStyle>
            <a:lvl1pPr>
              <a:defRPr sz="400"/>
            </a:lvl1pPr>
          </a:lstStyle>
          <a:p>
            <a:r>
              <a:rPr lang="en-MN"/>
              <a:t>+</a:t>
            </a:r>
          </a:p>
        </p:txBody>
      </p:sp>
      <p:sp>
        <p:nvSpPr>
          <p:cNvPr id="25" name="Body text">
            <a:extLst>
              <a:ext uri="{FF2B5EF4-FFF2-40B4-BE49-F238E27FC236}">
                <a16:creationId xmlns:a16="http://schemas.microsoft.com/office/drawing/2014/main" id="{1E600ECC-3C8A-437D-9207-0ACCC52FD72A}"/>
              </a:ext>
            </a:extLst>
          </p:cNvPr>
          <p:cNvSpPr>
            <a:spLocks noGrp="1"/>
          </p:cNvSpPr>
          <p:nvPr>
            <p:ph type="body" sz="quarter" idx="73" hasCustomPrompt="1"/>
          </p:nvPr>
        </p:nvSpPr>
        <p:spPr>
          <a:xfrm>
            <a:off x="634670" y="2758442"/>
            <a:ext cx="3763161"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7" name="Title text">
            <a:extLst>
              <a:ext uri="{FF2B5EF4-FFF2-40B4-BE49-F238E27FC236}">
                <a16:creationId xmlns:a16="http://schemas.microsoft.com/office/drawing/2014/main" id="{665C6A3E-B30E-4A60-9851-F2B9918A248D}"/>
              </a:ext>
            </a:extLst>
          </p:cNvPr>
          <p:cNvSpPr>
            <a:spLocks noGrp="1"/>
          </p:cNvSpPr>
          <p:nvPr>
            <p:ph type="body" sz="quarter" idx="27" hasCustomPrompt="1"/>
          </p:nvPr>
        </p:nvSpPr>
        <p:spPr>
          <a:xfrm>
            <a:off x="634670" y="1180769"/>
            <a:ext cx="3763161" cy="1080574"/>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28" name="Body text">
            <a:extLst>
              <a:ext uri="{FF2B5EF4-FFF2-40B4-BE49-F238E27FC236}">
                <a16:creationId xmlns:a16="http://schemas.microsoft.com/office/drawing/2014/main" id="{6762547A-3126-4BFB-8EDB-267E28D8A043}"/>
              </a:ext>
            </a:extLst>
          </p:cNvPr>
          <p:cNvSpPr>
            <a:spLocks noGrp="1"/>
          </p:cNvSpPr>
          <p:nvPr>
            <p:ph type="body" sz="quarter" idx="106" hasCustomPrompt="1"/>
          </p:nvPr>
        </p:nvSpPr>
        <p:spPr>
          <a:xfrm>
            <a:off x="610016" y="5226164"/>
            <a:ext cx="1417857"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29" name="Body text">
            <a:extLst>
              <a:ext uri="{FF2B5EF4-FFF2-40B4-BE49-F238E27FC236}">
                <a16:creationId xmlns:a16="http://schemas.microsoft.com/office/drawing/2014/main" id="{FE34F252-1857-4FE3-982A-04FF7CE042EC}"/>
              </a:ext>
            </a:extLst>
          </p:cNvPr>
          <p:cNvSpPr>
            <a:spLocks noGrp="1"/>
          </p:cNvSpPr>
          <p:nvPr>
            <p:ph type="body" sz="quarter" idx="107" hasCustomPrompt="1"/>
          </p:nvPr>
        </p:nvSpPr>
        <p:spPr>
          <a:xfrm>
            <a:off x="610016" y="5519292"/>
            <a:ext cx="1417857" cy="432649"/>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30" name="Body text">
            <a:extLst>
              <a:ext uri="{FF2B5EF4-FFF2-40B4-BE49-F238E27FC236}">
                <a16:creationId xmlns:a16="http://schemas.microsoft.com/office/drawing/2014/main" id="{904CBE45-229D-47B4-916A-555C23C368C6}"/>
              </a:ext>
            </a:extLst>
          </p:cNvPr>
          <p:cNvSpPr>
            <a:spLocks noGrp="1"/>
          </p:cNvSpPr>
          <p:nvPr>
            <p:ph type="body" sz="quarter" idx="108" hasCustomPrompt="1"/>
          </p:nvPr>
        </p:nvSpPr>
        <p:spPr>
          <a:xfrm>
            <a:off x="2453841" y="5226164"/>
            <a:ext cx="1417857"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31" name="Body text">
            <a:extLst>
              <a:ext uri="{FF2B5EF4-FFF2-40B4-BE49-F238E27FC236}">
                <a16:creationId xmlns:a16="http://schemas.microsoft.com/office/drawing/2014/main" id="{D56FEF9E-9F75-4392-9524-D39A8D124B51}"/>
              </a:ext>
            </a:extLst>
          </p:cNvPr>
          <p:cNvSpPr>
            <a:spLocks noGrp="1"/>
          </p:cNvSpPr>
          <p:nvPr>
            <p:ph type="body" sz="quarter" idx="109" hasCustomPrompt="1"/>
          </p:nvPr>
        </p:nvSpPr>
        <p:spPr>
          <a:xfrm>
            <a:off x="2453841" y="5519292"/>
            <a:ext cx="1417857" cy="432649"/>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32" name="Body text">
            <a:extLst>
              <a:ext uri="{FF2B5EF4-FFF2-40B4-BE49-F238E27FC236}">
                <a16:creationId xmlns:a16="http://schemas.microsoft.com/office/drawing/2014/main" id="{E51A635C-1157-4CF7-A0F4-3B18475DD731}"/>
              </a:ext>
            </a:extLst>
          </p:cNvPr>
          <p:cNvSpPr>
            <a:spLocks noGrp="1"/>
          </p:cNvSpPr>
          <p:nvPr>
            <p:ph type="body" sz="quarter" idx="110" hasCustomPrompt="1"/>
          </p:nvPr>
        </p:nvSpPr>
        <p:spPr>
          <a:xfrm>
            <a:off x="4297665" y="5226164"/>
            <a:ext cx="1417857"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33" name="Body text">
            <a:extLst>
              <a:ext uri="{FF2B5EF4-FFF2-40B4-BE49-F238E27FC236}">
                <a16:creationId xmlns:a16="http://schemas.microsoft.com/office/drawing/2014/main" id="{58D0F92F-A24D-4AED-B7FC-22D9960C040A}"/>
              </a:ext>
            </a:extLst>
          </p:cNvPr>
          <p:cNvSpPr>
            <a:spLocks noGrp="1"/>
          </p:cNvSpPr>
          <p:nvPr>
            <p:ph type="body" sz="quarter" idx="111" hasCustomPrompt="1"/>
          </p:nvPr>
        </p:nvSpPr>
        <p:spPr>
          <a:xfrm>
            <a:off x="4297666" y="5519292"/>
            <a:ext cx="1417857" cy="432649"/>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46" name="Circle">
            <a:extLst>
              <a:ext uri="{FF2B5EF4-FFF2-40B4-BE49-F238E27FC236}">
                <a16:creationId xmlns:a16="http://schemas.microsoft.com/office/drawing/2014/main" id="{263B0084-7F7F-46D9-B883-3DE27069D49E}"/>
              </a:ext>
            </a:extLst>
          </p:cNvPr>
          <p:cNvSpPr/>
          <p:nvPr/>
        </p:nvSpPr>
        <p:spPr>
          <a:xfrm>
            <a:off x="842695" y="3920350"/>
            <a:ext cx="952502" cy="952501"/>
          </a:xfrm>
          <a:prstGeom prst="ellipse">
            <a:avLst/>
          </a:prstGeom>
          <a:solidFill>
            <a:srgbClr val="F7F9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52" name="Circle">
            <a:extLst>
              <a:ext uri="{FF2B5EF4-FFF2-40B4-BE49-F238E27FC236}">
                <a16:creationId xmlns:a16="http://schemas.microsoft.com/office/drawing/2014/main" id="{AF20A26D-78C2-4AB6-939D-3788482A890C}"/>
              </a:ext>
            </a:extLst>
          </p:cNvPr>
          <p:cNvSpPr/>
          <p:nvPr/>
        </p:nvSpPr>
        <p:spPr>
          <a:xfrm>
            <a:off x="4530342" y="3920350"/>
            <a:ext cx="952502" cy="952501"/>
          </a:xfrm>
          <a:prstGeom prst="ellipse">
            <a:avLst/>
          </a:prstGeom>
          <a:solidFill>
            <a:srgbClr val="F7F9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pic>
        <p:nvPicPr>
          <p:cNvPr id="11" name="Graphic 10" descr="Earth globe: Americas with solid fill">
            <a:extLst>
              <a:ext uri="{FF2B5EF4-FFF2-40B4-BE49-F238E27FC236}">
                <a16:creationId xmlns:a16="http://schemas.microsoft.com/office/drawing/2014/main" id="{C9F2C5F4-1C03-EA18-6A47-6A0D5D824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4168" y="4167998"/>
            <a:ext cx="457200" cy="457200"/>
          </a:xfrm>
          <a:prstGeom prst="rect">
            <a:avLst/>
          </a:prstGeom>
        </p:spPr>
      </p:pic>
      <p:sp>
        <p:nvSpPr>
          <p:cNvPr id="2" name="Circle">
            <a:extLst>
              <a:ext uri="{FF2B5EF4-FFF2-40B4-BE49-F238E27FC236}">
                <a16:creationId xmlns:a16="http://schemas.microsoft.com/office/drawing/2014/main" id="{80452EF4-0DFC-24FC-A6BA-EEE05B3092FE}"/>
              </a:ext>
            </a:extLst>
          </p:cNvPr>
          <p:cNvSpPr/>
          <p:nvPr/>
        </p:nvSpPr>
        <p:spPr>
          <a:xfrm>
            <a:off x="2683853" y="3920350"/>
            <a:ext cx="952502" cy="952501"/>
          </a:xfrm>
          <a:prstGeom prst="ellipse">
            <a:avLst/>
          </a:prstGeom>
          <a:solidFill>
            <a:srgbClr val="F7F9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 name="Line">
            <a:extLst>
              <a:ext uri="{FF2B5EF4-FFF2-40B4-BE49-F238E27FC236}">
                <a16:creationId xmlns:a16="http://schemas.microsoft.com/office/drawing/2014/main" id="{68B9164C-AA7B-A4D9-D550-1A91ECE5F780}"/>
              </a:ext>
            </a:extLst>
          </p:cNvPr>
          <p:cNvSpPr>
            <a:spLocks noGrp="1"/>
          </p:cNvSpPr>
          <p:nvPr>
            <p:ph type="body" sz="quarter" idx="112" hasCustomPrompt="1"/>
          </p:nvPr>
        </p:nvSpPr>
        <p:spPr>
          <a:xfrm>
            <a:off x="634670" y="232171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504236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9752"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Desktop (iMac)">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5272077-DB51-4351-9DCD-0657D7E8BD80}"/>
              </a:ext>
            </a:extLst>
          </p:cNvPr>
          <p:cNvSpPr>
            <a:spLocks noGrp="1"/>
          </p:cNvSpPr>
          <p:nvPr>
            <p:ph type="pic" sz="quarter" idx="12" hasCustomPrompt="1"/>
          </p:nvPr>
        </p:nvSpPr>
        <p:spPr>
          <a:xfrm>
            <a:off x="6261300" y="1129729"/>
            <a:ext cx="5056984" cy="3050779"/>
          </a:xfrm>
          <a:custGeom>
            <a:avLst/>
            <a:gdLst>
              <a:gd name="connsiteX0" fmla="*/ 0 w 10113967"/>
              <a:gd name="connsiteY0" fmla="*/ 0 h 6101558"/>
              <a:gd name="connsiteX1" fmla="*/ 10113967 w 10113967"/>
              <a:gd name="connsiteY1" fmla="*/ 0 h 6101558"/>
              <a:gd name="connsiteX2" fmla="*/ 10113967 w 10113967"/>
              <a:gd name="connsiteY2" fmla="*/ 6101558 h 6101558"/>
              <a:gd name="connsiteX3" fmla="*/ 0 w 10113967"/>
              <a:gd name="connsiteY3" fmla="*/ 6101558 h 6101558"/>
            </a:gdLst>
            <a:ahLst/>
            <a:cxnLst>
              <a:cxn ang="0">
                <a:pos x="connsiteX0" y="connsiteY0"/>
              </a:cxn>
              <a:cxn ang="0">
                <a:pos x="connsiteX1" y="connsiteY1"/>
              </a:cxn>
              <a:cxn ang="0">
                <a:pos x="connsiteX2" y="connsiteY2"/>
              </a:cxn>
              <a:cxn ang="0">
                <a:pos x="connsiteX3" y="connsiteY3"/>
              </a:cxn>
            </a:cxnLst>
            <a:rect l="l" t="t" r="r" b="b"/>
            <a:pathLst>
              <a:path w="10113967" h="6101558">
                <a:moveTo>
                  <a:pt x="0" y="0"/>
                </a:moveTo>
                <a:lnTo>
                  <a:pt x="10113967" y="0"/>
                </a:lnTo>
                <a:lnTo>
                  <a:pt x="10113967" y="6101558"/>
                </a:lnTo>
                <a:lnTo>
                  <a:pt x="0" y="6101558"/>
                </a:lnTo>
                <a:close/>
              </a:path>
            </a:pathLst>
          </a:custGeom>
          <a:solidFill>
            <a:srgbClr val="E4EBF5"/>
          </a:solidFill>
        </p:spPr>
        <p:txBody>
          <a:bodyPr wrap="square" anchor="ctr">
            <a:noAutofit/>
          </a:bodyPr>
          <a:lstStyle>
            <a:lvl1pPr>
              <a:defRPr sz="400"/>
            </a:lvl1pPr>
          </a:lstStyle>
          <a:p>
            <a:r>
              <a:rPr lang="en-MN"/>
              <a:t>+</a:t>
            </a:r>
          </a:p>
        </p:txBody>
      </p:sp>
      <p:pic>
        <p:nvPicPr>
          <p:cNvPr id="7" name="image3.png" descr="image3.png">
            <a:extLst>
              <a:ext uri="{FF2B5EF4-FFF2-40B4-BE49-F238E27FC236}">
                <a16:creationId xmlns:a16="http://schemas.microsoft.com/office/drawing/2014/main" id="{3BDCC332-BDF0-49C9-BD73-1E5E151D0568}"/>
              </a:ext>
            </a:extLst>
          </p:cNvPr>
          <p:cNvPicPr>
            <a:picLocks noChangeAspect="1"/>
          </p:cNvPicPr>
          <p:nvPr/>
        </p:nvPicPr>
        <p:blipFill>
          <a:blip r:embed="rId2"/>
          <a:stretch>
            <a:fillRect/>
          </a:stretch>
        </p:blipFill>
        <p:spPr>
          <a:xfrm>
            <a:off x="5933447" y="835392"/>
            <a:ext cx="5762512" cy="5282302"/>
          </a:xfrm>
          <a:prstGeom prst="rect">
            <a:avLst/>
          </a:prstGeom>
          <a:ln w="12700" cap="flat">
            <a:noFill/>
            <a:miter lim="400000"/>
          </a:ln>
          <a:effectLst/>
        </p:spPr>
      </p:pic>
      <p:sp>
        <p:nvSpPr>
          <p:cNvPr id="15" name="Body text">
            <a:extLst>
              <a:ext uri="{FF2B5EF4-FFF2-40B4-BE49-F238E27FC236}">
                <a16:creationId xmlns:a16="http://schemas.microsoft.com/office/drawing/2014/main" id="{4FBC0062-EBE5-48EA-A52D-AC48C5F60A6F}"/>
              </a:ext>
            </a:extLst>
          </p:cNvPr>
          <p:cNvSpPr>
            <a:spLocks noGrp="1"/>
          </p:cNvSpPr>
          <p:nvPr>
            <p:ph type="body" sz="quarter" idx="73" hasCustomPrompt="1"/>
          </p:nvPr>
        </p:nvSpPr>
        <p:spPr>
          <a:xfrm>
            <a:off x="634669" y="2758442"/>
            <a:ext cx="5133745"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2" name="Body text">
            <a:extLst>
              <a:ext uri="{FF2B5EF4-FFF2-40B4-BE49-F238E27FC236}">
                <a16:creationId xmlns:a16="http://schemas.microsoft.com/office/drawing/2014/main" id="{C7C7B382-F002-4886-9B77-BCCAEFF4E9B9}"/>
              </a:ext>
            </a:extLst>
          </p:cNvPr>
          <p:cNvSpPr>
            <a:spLocks noGrp="1"/>
          </p:cNvSpPr>
          <p:nvPr>
            <p:ph type="body" sz="quarter" idx="84" hasCustomPrompt="1"/>
          </p:nvPr>
        </p:nvSpPr>
        <p:spPr>
          <a:xfrm>
            <a:off x="634670" y="4465112"/>
            <a:ext cx="5133743" cy="196497"/>
          </a:xfrm>
          <a:prstGeom prst="rect">
            <a:avLst/>
          </a:prstGeom>
        </p:spPr>
        <p:txBody>
          <a:bodyPr lIns="0" tIns="0" rIns="0" bIns="0" anchor="t">
            <a:noAutofit/>
          </a:bodyPr>
          <a:lstStyle>
            <a:lvl1pPr marL="0" marR="0" indent="0" algn="l" defTabSz="412737" rtl="0" fontAlgn="auto" latinLnBrk="0" hangingPunct="0">
              <a:lnSpc>
                <a:spcPct val="10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4" name="Title text">
            <a:extLst>
              <a:ext uri="{FF2B5EF4-FFF2-40B4-BE49-F238E27FC236}">
                <a16:creationId xmlns:a16="http://schemas.microsoft.com/office/drawing/2014/main" id="{1A4E2957-2B78-B083-AE16-8988865A760A}"/>
              </a:ext>
            </a:extLst>
          </p:cNvPr>
          <p:cNvSpPr>
            <a:spLocks noGrp="1"/>
          </p:cNvSpPr>
          <p:nvPr>
            <p:ph type="body" sz="quarter" idx="27" hasCustomPrompt="1"/>
          </p:nvPr>
        </p:nvSpPr>
        <p:spPr>
          <a:xfrm>
            <a:off x="634669" y="1180769"/>
            <a:ext cx="5133745" cy="1080574"/>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5" name="Line">
            <a:extLst>
              <a:ext uri="{FF2B5EF4-FFF2-40B4-BE49-F238E27FC236}">
                <a16:creationId xmlns:a16="http://schemas.microsoft.com/office/drawing/2014/main" id="{4CA5DE9D-C748-A002-1987-7D7BF940724B}"/>
              </a:ext>
            </a:extLst>
          </p:cNvPr>
          <p:cNvSpPr>
            <a:spLocks noGrp="1"/>
          </p:cNvSpPr>
          <p:nvPr>
            <p:ph type="body" sz="quarter" idx="112" hasCustomPrompt="1"/>
          </p:nvPr>
        </p:nvSpPr>
        <p:spPr>
          <a:xfrm>
            <a:off x="634670" y="232171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989058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9752"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Divider Photo Bottom">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2" name="Line">
            <a:extLst>
              <a:ext uri="{FF2B5EF4-FFF2-40B4-BE49-F238E27FC236}">
                <a16:creationId xmlns:a16="http://schemas.microsoft.com/office/drawing/2014/main" id="{113635E7-6F7C-4296-9D2C-2A030EB30C39}"/>
              </a:ext>
            </a:extLst>
          </p:cNvPr>
          <p:cNvSpPr>
            <a:spLocks noGrp="1"/>
          </p:cNvSpPr>
          <p:nvPr>
            <p:ph type="body" sz="quarter" idx="47" hasCustomPrompt="1"/>
          </p:nvPr>
        </p:nvSpPr>
        <p:spPr>
          <a:xfrm>
            <a:off x="634670" y="2569575"/>
            <a:ext cx="511968" cy="56910"/>
          </a:xfrm>
          <a:prstGeom prst="rect">
            <a:avLst/>
          </a:prstGeom>
          <a:solidFill>
            <a:srgbClr val="005595"/>
          </a:solidFill>
          <a:ln>
            <a:solidFill>
              <a:schemeClr val="accent1"/>
            </a:solidFill>
          </a:ln>
        </p:spPr>
        <p:txBody>
          <a:bodyPr vert="horz" lIns="0" tIns="0" rIns="0" bIns="0" rtlCol="0" anchor="b">
            <a:noAutofit/>
          </a:bodyPr>
          <a:lstStyle>
            <a:lvl1pPr>
              <a:defRPr lang="en-US" sz="127">
                <a:solidFill>
                  <a:srgbClr val="0A6CD1">
                    <a:alpha val="0"/>
                  </a:srgbClr>
                </a:solidFill>
              </a:defRPr>
            </a:lvl1pPr>
          </a:lstStyle>
          <a:p>
            <a:pPr lvl="0"/>
            <a:r>
              <a:rPr lang="en-US"/>
              <a: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894384" y="1747160"/>
            <a:ext cx="4799390" cy="945305"/>
          </a:xfrm>
          <a:prstGeom prst="rect">
            <a:avLst/>
          </a:prstGeom>
        </p:spPr>
        <p:txBody>
          <a:bodyPr lIns="0" tIns="0" rIns="0" bIns="0" anchor="ctr">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Tree>
    <p:extLst>
      <p:ext uri="{BB962C8B-B14F-4D97-AF65-F5344CB8AC3E}">
        <p14:creationId xmlns:p14="http://schemas.microsoft.com/office/powerpoint/2010/main" val="232473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750"/>
                                        <p:tgtEl>
                                          <p:spTgt spid="12"/>
                                        </p:tgtEl>
                                      </p:cBhvr>
                                    </p:animEffect>
                                  </p:childTnLst>
                                </p:cTn>
                              </p:par>
                              <p:par>
                                <p:cTn id="12" presetID="22" presetClass="entr" presetSubtype="8" fill="hold" grpId="0" nodeType="withEffect">
                                  <p:stCondLst>
                                    <p:cond delay="18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750"/>
                                        <p:tgtEl>
                                          <p:spTgt spid="11"/>
                                        </p:tgtEl>
                                      </p:cBhvr>
                                    </p:animEffect>
                                  </p:childTnLst>
                                </p:cTn>
                              </p:par>
                              <p:par>
                                <p:cTn id="15" presetID="2" presetClass="entr" presetSubtype="4" decel="100000" fill="hold" grpId="0" nodeType="withEffect">
                                  <p:stCondLst>
                                    <p:cond delay="14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ppt_x"/>
                                          </p:val>
                                        </p:tav>
                                        <p:tav tm="100000">
                                          <p:val>
                                            <p:strVal val="#ppt_x"/>
                                          </p:val>
                                        </p:tav>
                                      </p:tavLst>
                                    </p:anim>
                                    <p:anim calcmode="lin" valueType="num">
                                      <p:cBhvr additive="base">
                                        <p:cTn id="1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12" grpId="0" animBg="1">
        <p:tmplLst>
          <p:tmpl>
            <p:tnLst>
              <p:par>
                <p:cTn presetID="22" presetClass="entr" presetSubtype="8"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wipe(left)">
                      <p:cBhvr>
                        <p:cTn dur="1750"/>
                        <p:tgtEl>
                          <p:spTgt spid="12"/>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_Opening Static">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7E968AD-0B3A-07F3-E900-FAB430A1B183}"/>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6" name="Opacity">
            <a:extLst>
              <a:ext uri="{FF2B5EF4-FFF2-40B4-BE49-F238E27FC236}">
                <a16:creationId xmlns:a16="http://schemas.microsoft.com/office/drawing/2014/main" id="{26F546F9-E243-8AB1-8BD9-1B4719E70AE4}"/>
              </a:ext>
            </a:extLst>
          </p:cNvPr>
          <p:cNvSpPr/>
          <p:nvPr/>
        </p:nvSpPr>
        <p:spPr>
          <a:xfrm>
            <a:off x="0" y="-1"/>
            <a:ext cx="12192000" cy="6858001"/>
          </a:xfrm>
          <a:prstGeom prst="rect">
            <a:avLst/>
          </a:prstGeom>
          <a:solidFill>
            <a:srgbClr val="005695">
              <a:alpha val="92274"/>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Synergistically iterate strategic growth strategies after cross alignments.…">
            <a:extLst>
              <a:ext uri="{FF2B5EF4-FFF2-40B4-BE49-F238E27FC236}">
                <a16:creationId xmlns:a16="http://schemas.microsoft.com/office/drawing/2014/main" id="{4674AC4A-7299-29E3-D623-916351790228}"/>
              </a:ext>
            </a:extLst>
          </p:cNvPr>
          <p:cNvSpPr txBox="1"/>
          <p:nvPr/>
        </p:nvSpPr>
        <p:spPr>
          <a:xfrm>
            <a:off x="2662163" y="4013880"/>
            <a:ext cx="6867575" cy="232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lnSpc>
                <a:spcPct val="120000"/>
              </a:lnSpc>
              <a:defRPr sz="4000" b="0">
                <a:solidFill>
                  <a:srgbClr val="2C2E3C"/>
                </a:solidFill>
                <a:latin typeface="Lato-Light"/>
                <a:ea typeface="Lato-Light"/>
                <a:cs typeface="Lato-Light"/>
                <a:sym typeface="Lato-Light"/>
              </a:defRPr>
            </a:pPr>
            <a:endParaRPr lang="en-US" sz="1401">
              <a:solidFill>
                <a:schemeClr val="bg1"/>
              </a:solidFill>
            </a:endParaRPr>
          </a:p>
        </p:txBody>
      </p:sp>
      <p:sp>
        <p:nvSpPr>
          <p:cNvPr id="11" name="Shape">
            <a:extLst>
              <a:ext uri="{FF2B5EF4-FFF2-40B4-BE49-F238E27FC236}">
                <a16:creationId xmlns:a16="http://schemas.microsoft.com/office/drawing/2014/main" id="{AB4B7F0A-BB59-EB18-9BE2-C1B494ADF853}"/>
              </a:ext>
            </a:extLst>
          </p:cNvPr>
          <p:cNvSpPr/>
          <p:nvPr/>
        </p:nvSpPr>
        <p:spPr>
          <a:xfrm>
            <a:off x="6032501" y="5968381"/>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F7F9FF"/>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12" name="Picture 11">
            <a:extLst>
              <a:ext uri="{FF2B5EF4-FFF2-40B4-BE49-F238E27FC236}">
                <a16:creationId xmlns:a16="http://schemas.microsoft.com/office/drawing/2014/main" id="{B55F891B-8B52-0350-573D-1612EC2112C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20614" y="2418395"/>
            <a:ext cx="1350775" cy="388279"/>
          </a:xfrm>
          <a:prstGeom prst="rect">
            <a:avLst/>
          </a:prstGeom>
        </p:spPr>
      </p:pic>
      <p:sp>
        <p:nvSpPr>
          <p:cNvPr id="2" name="TextBox 1">
            <a:extLst>
              <a:ext uri="{FF2B5EF4-FFF2-40B4-BE49-F238E27FC236}">
                <a16:creationId xmlns:a16="http://schemas.microsoft.com/office/drawing/2014/main" id="{D66B9C22-954B-A648-443C-BF768E4484AD}"/>
              </a:ext>
            </a:extLst>
          </p:cNvPr>
          <p:cNvSpPr txBox="1"/>
          <p:nvPr/>
        </p:nvSpPr>
        <p:spPr>
          <a:xfrm>
            <a:off x="2837638" y="4013670"/>
            <a:ext cx="6516623" cy="232308"/>
          </a:xfrm>
          <a:prstGeom prst="rect">
            <a:avLst/>
          </a:prstGeom>
          <a:ln w="12700">
            <a:miter lim="400000"/>
          </a:ln>
        </p:spPr>
        <p:txBody>
          <a:bodyPr vert="horz" wrap="square" lIns="0" tIns="0" rIns="0" bIns="0" rtlCol="0">
            <a:spAutoFit/>
          </a:bodyPr>
          <a:lstStyle>
            <a:lvl1pPr indent="0" algn="ctr" defTabSz="1828800">
              <a:lnSpc>
                <a:spcPct val="120000"/>
              </a:lnSpc>
              <a:spcBef>
                <a:spcPts val="2000"/>
              </a:spcBef>
              <a:buFont typeface="Arial" panose="020B0604020202020204" pitchFamily="34" charset="0"/>
              <a:buNone/>
              <a:defRPr sz="2800" b="0">
                <a:solidFill>
                  <a:schemeClr val="bg1"/>
                </a:solidFill>
                <a:latin typeface="Lato-Light"/>
                <a:ea typeface="Lato-Light"/>
                <a:cs typeface="Lato-Light"/>
              </a:defRPr>
            </a:lvl1pPr>
            <a:lvl2pPr marL="1371600" indent="-457200" defTabSz="1828800">
              <a:lnSpc>
                <a:spcPct val="90000"/>
              </a:lnSpc>
              <a:spcBef>
                <a:spcPts val="1000"/>
              </a:spcBef>
              <a:buFont typeface="Arial" panose="020B0604020202020204" pitchFamily="34" charset="0"/>
              <a:buChar char="•"/>
              <a:defRPr sz="4800">
                <a:latin typeface="Lato" panose="020F0502020204030203" pitchFamily="34" charset="0"/>
                <a:ea typeface="Lato" panose="020F0502020204030203" pitchFamily="34" charset="0"/>
                <a:cs typeface="Lato" panose="020F0502020204030203" pitchFamily="34" charset="0"/>
              </a:defRPr>
            </a:lvl2pPr>
            <a:lvl3pPr marL="2286000" indent="-457200" defTabSz="1828800">
              <a:lnSpc>
                <a:spcPct val="90000"/>
              </a:lnSpc>
              <a:spcBef>
                <a:spcPts val="1000"/>
              </a:spcBef>
              <a:buFont typeface="Arial" panose="020B0604020202020204" pitchFamily="34" charset="0"/>
              <a:buChar char="•"/>
              <a:defRPr sz="4000">
                <a:latin typeface="Lato" panose="020F0502020204030203" pitchFamily="34" charset="0"/>
                <a:ea typeface="Lato" panose="020F0502020204030203" pitchFamily="34" charset="0"/>
                <a:cs typeface="Lato" panose="020F0502020204030203" pitchFamily="34" charset="0"/>
              </a:defRPr>
            </a:lvl3pPr>
            <a:lvl4pPr marL="32004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4pPr>
            <a:lvl5pPr marL="4114800" indent="-457200" defTabSz="1828800">
              <a:lnSpc>
                <a:spcPct val="90000"/>
              </a:lnSpc>
              <a:spcBef>
                <a:spcPts val="1000"/>
              </a:spcBef>
              <a:buFont typeface="Arial" panose="020B0604020202020204" pitchFamily="34" charset="0"/>
              <a:buChar char="•"/>
              <a:defRPr sz="3600">
                <a:latin typeface="Lato" panose="020F0502020204030203" pitchFamily="34" charset="0"/>
                <a:ea typeface="Lato" panose="020F0502020204030203" pitchFamily="34" charset="0"/>
                <a:cs typeface="Lato" panose="020F0502020204030203" pitchFamily="34" charset="0"/>
              </a:defRPr>
            </a:lvl5pPr>
            <a:lvl6pPr marL="5029200" indent="-457200" defTabSz="1828800">
              <a:lnSpc>
                <a:spcPct val="90000"/>
              </a:lnSpc>
              <a:spcBef>
                <a:spcPts val="1000"/>
              </a:spcBef>
              <a:buFont typeface="Arial" panose="020B0604020202020204" pitchFamily="34" charset="0"/>
              <a:buChar char="•"/>
              <a:defRPr sz="3600"/>
            </a:lvl6pPr>
            <a:lvl7pPr marL="5943600" indent="-457200" defTabSz="1828800">
              <a:lnSpc>
                <a:spcPct val="90000"/>
              </a:lnSpc>
              <a:spcBef>
                <a:spcPts val="1000"/>
              </a:spcBef>
              <a:buFont typeface="Arial" panose="020B0604020202020204" pitchFamily="34" charset="0"/>
              <a:buChar char="•"/>
              <a:defRPr sz="3600"/>
            </a:lvl7pPr>
            <a:lvl8pPr marL="6858000" indent="-457200" defTabSz="1828800">
              <a:lnSpc>
                <a:spcPct val="90000"/>
              </a:lnSpc>
              <a:spcBef>
                <a:spcPts val="1000"/>
              </a:spcBef>
              <a:buFont typeface="Arial" panose="020B0604020202020204" pitchFamily="34" charset="0"/>
              <a:buChar char="•"/>
              <a:defRPr sz="3600"/>
            </a:lvl8pPr>
            <a:lvl9pPr marL="7772400" indent="-457200" defTabSz="1828800">
              <a:lnSpc>
                <a:spcPct val="90000"/>
              </a:lnSpc>
              <a:spcBef>
                <a:spcPts val="1000"/>
              </a:spcBef>
              <a:buFont typeface="Arial" panose="020B0604020202020204" pitchFamily="34" charset="0"/>
              <a:buChar char="•"/>
              <a:defRPr sz="3600"/>
            </a:lvl9pPr>
          </a:lstStyle>
          <a:p>
            <a:pPr lvl="0"/>
            <a:r>
              <a:rPr lang="en-US" sz="1401"/>
              <a:t>Success usually comes to those who are too busy to be looking for it.</a:t>
            </a:r>
          </a:p>
        </p:txBody>
      </p:sp>
      <p:sp>
        <p:nvSpPr>
          <p:cNvPr id="3" name="TextBox 2">
            <a:extLst>
              <a:ext uri="{FF2B5EF4-FFF2-40B4-BE49-F238E27FC236}">
                <a16:creationId xmlns:a16="http://schemas.microsoft.com/office/drawing/2014/main" id="{861B8239-DB26-DB8E-88DC-EF78A2688CEE}"/>
              </a:ext>
            </a:extLst>
          </p:cNvPr>
          <p:cNvSpPr txBox="1"/>
          <p:nvPr/>
        </p:nvSpPr>
        <p:spPr>
          <a:xfrm>
            <a:off x="1194817" y="3154224"/>
            <a:ext cx="9802368" cy="580352"/>
          </a:xfrm>
          <a:prstGeom prst="rect">
            <a:avLst/>
          </a:prstGeom>
          <a:ln w="12700">
            <a:miter lim="400000"/>
          </a:ln>
        </p:spPr>
        <p:txBody>
          <a:bodyPr vert="horz" wrap="square" lIns="0" tIns="0" rIns="0" bIns="0" rtlCol="0" anchor="ctr" anchorCtr="1">
            <a:spAutoFit/>
          </a:bodyPr>
          <a:lstStyle>
            <a:lvl1pPr lvl="0" algn="ctr">
              <a:lnSpc>
                <a:spcPct val="120000"/>
              </a:lnSpc>
              <a:spcBef>
                <a:spcPct val="0"/>
              </a:spcBef>
              <a:buNone/>
              <a:defRPr sz="7000" b="1">
                <a:solidFill>
                  <a:srgbClr val="F7F9FF"/>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z="3500"/>
              <a:t>Worldwide Leader in Energy Industry Training</a:t>
            </a:r>
            <a:endParaRPr lang="en-AR" sz="3500"/>
          </a:p>
        </p:txBody>
      </p:sp>
    </p:spTree>
    <p:extLst>
      <p:ext uri="{BB962C8B-B14F-4D97-AF65-F5344CB8AC3E}">
        <p14:creationId xmlns:p14="http://schemas.microsoft.com/office/powerpoint/2010/main" val="992302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FDCA-A5C8-7F37-E937-40C27B3D909A}"/>
              </a:ext>
            </a:extLst>
          </p:cNvPr>
          <p:cNvSpPr>
            <a:spLocks noGrp="1"/>
          </p:cNvSpPr>
          <p:nvPr>
            <p:ph type="ctrTitle" hasCustomPrompt="1"/>
          </p:nvPr>
        </p:nvSpPr>
        <p:spPr>
          <a:xfrm>
            <a:off x="1524000" y="1515863"/>
            <a:ext cx="9144000" cy="1323952"/>
          </a:xfrm>
          <a:prstGeom prst="rect">
            <a:avLst/>
          </a:prstGeom>
          <a:ln w="12700">
            <a:miter lim="400000"/>
          </a:ln>
        </p:spPr>
        <p:txBody>
          <a:bodyPr wrap="square" lIns="0" tIns="0" rIns="0" bIns="0" anchor="b" anchorCtr="0">
            <a:normAutofit/>
          </a:bodyPr>
          <a:lstStyle>
            <a:lvl1pPr marL="0" indent="0" algn="ctr">
              <a:buFont typeface="Arial" panose="020B0604020202020204" pitchFamily="34" charset="0"/>
              <a:buNone/>
              <a:defRPr lang="en-US" sz="4900" b="0" dirty="0">
                <a:solidFill>
                  <a:schemeClr val="tx1">
                    <a:lumMod val="95000"/>
                    <a:lumOff val="5000"/>
                  </a:schemeClr>
                </a:solidFill>
                <a:latin typeface="Lato Medium"/>
                <a:ea typeface="Lato Medium"/>
                <a:cs typeface="Lato Medium"/>
              </a:defRPr>
            </a:lvl1pPr>
          </a:lstStyle>
          <a:p>
            <a:pPr marL="0" lvl="0" algn="ctr" defTabSz="457185"/>
            <a:r>
              <a:rPr lang="en-US"/>
              <a:t>Click to edit presentation title</a:t>
            </a:r>
          </a:p>
        </p:txBody>
      </p:sp>
      <p:sp>
        <p:nvSpPr>
          <p:cNvPr id="3" name="Subtitle 2">
            <a:extLst>
              <a:ext uri="{FF2B5EF4-FFF2-40B4-BE49-F238E27FC236}">
                <a16:creationId xmlns:a16="http://schemas.microsoft.com/office/drawing/2014/main" id="{13F84130-A132-25F3-5731-39746061AB1C}"/>
              </a:ext>
            </a:extLst>
          </p:cNvPr>
          <p:cNvSpPr>
            <a:spLocks noGrp="1"/>
          </p:cNvSpPr>
          <p:nvPr>
            <p:ph type="subTitle" idx="1" hasCustomPrompt="1"/>
          </p:nvPr>
        </p:nvSpPr>
        <p:spPr>
          <a:xfrm>
            <a:off x="1524000" y="3429002"/>
            <a:ext cx="9144000" cy="1766451"/>
          </a:xfrm>
          <a:prstGeom prst="rect">
            <a:avLst/>
          </a:prstGeom>
          <a:ln w="12700">
            <a:miter lim="400000"/>
          </a:ln>
        </p:spPr>
        <p:txBody>
          <a:bodyPr wrap="square" lIns="0" tIns="0" rIns="0" bIns="0" anchor="ctr">
            <a:normAutofit/>
          </a:bodyPr>
          <a:lstStyle>
            <a:lvl1pPr marL="0" indent="0" algn="ctr">
              <a:buNone/>
              <a:defRPr lang="en-US" sz="1600" b="0" dirty="0">
                <a:solidFill>
                  <a:srgbClr val="3B6E8F"/>
                </a:solidFill>
                <a:latin typeface="Lato-Light"/>
                <a:ea typeface="Lato-Light"/>
                <a:cs typeface="Lato-Light"/>
              </a:defRPr>
            </a:lvl1pPr>
          </a:lstStyle>
          <a:p>
            <a:pPr marL="0" lvl="0" algn="ctr" defTabSz="457185">
              <a:lnSpc>
                <a:spcPct val="150000"/>
              </a:lnSpc>
            </a:pPr>
            <a:r>
              <a:rPr lang="en-US"/>
              <a:t>Click to edit presentation objectives</a:t>
            </a:r>
          </a:p>
        </p:txBody>
      </p:sp>
      <p:sp>
        <p:nvSpPr>
          <p:cNvPr id="7" name="Shape">
            <a:extLst>
              <a:ext uri="{FF2B5EF4-FFF2-40B4-BE49-F238E27FC236}">
                <a16:creationId xmlns:a16="http://schemas.microsoft.com/office/drawing/2014/main" id="{77A4617B-51DB-89B4-F0C3-E24DD0D86EEA}"/>
              </a:ext>
            </a:extLst>
          </p:cNvPr>
          <p:cNvSpPr/>
          <p:nvPr/>
        </p:nvSpPr>
        <p:spPr>
          <a:xfrm>
            <a:off x="6032501" y="5943328"/>
            <a:ext cx="127001" cy="6350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373C47"/>
          </a:solidFill>
          <a:ln w="12700">
            <a:miter lim="400000"/>
          </a:ln>
        </p:spPr>
        <p:txBody>
          <a:bodyPr lIns="19050" tIns="19050" rIns="19050" bIns="19050" anchor="ct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pic>
        <p:nvPicPr>
          <p:cNvPr id="4" name="IHRDC 55 years" descr="A black and blue text with white letters&#10;&#10;Description automatically generated">
            <a:extLst>
              <a:ext uri="{FF2B5EF4-FFF2-40B4-BE49-F238E27FC236}">
                <a16:creationId xmlns:a16="http://schemas.microsoft.com/office/drawing/2014/main" id="{BC188EB6-AE46-8329-2A3B-3BD4FDDDA204}"/>
              </a:ext>
            </a:extLst>
          </p:cNvPr>
          <p:cNvPicPr>
            <a:picLocks noChangeAspect="1"/>
          </p:cNvPicPr>
          <p:nvPr/>
        </p:nvPicPr>
        <p:blipFill>
          <a:blip r:embed="rId2"/>
          <a:stretch>
            <a:fillRect/>
          </a:stretch>
        </p:blipFill>
        <p:spPr>
          <a:xfrm>
            <a:off x="4284768" y="767988"/>
            <a:ext cx="3495464" cy="994720"/>
          </a:xfrm>
          <a:prstGeom prst="rect">
            <a:avLst/>
          </a:prstGeom>
        </p:spPr>
      </p:pic>
      <p:sp>
        <p:nvSpPr>
          <p:cNvPr id="5" name="Line">
            <a:extLst>
              <a:ext uri="{FF2B5EF4-FFF2-40B4-BE49-F238E27FC236}">
                <a16:creationId xmlns:a16="http://schemas.microsoft.com/office/drawing/2014/main" id="{0C1CC8E8-9727-C073-5A7A-31EA5F93EBFF}"/>
              </a:ext>
            </a:extLst>
          </p:cNvPr>
          <p:cNvSpPr>
            <a:spLocks noGrp="1"/>
          </p:cNvSpPr>
          <p:nvPr>
            <p:ph type="body" sz="quarter" idx="48" hasCustomPrompt="1"/>
          </p:nvPr>
        </p:nvSpPr>
        <p:spPr>
          <a:xfrm>
            <a:off x="5574221" y="3150469"/>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6701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8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7" y="580644"/>
            <a:ext cx="678257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10" name="Content Placeholder 2">
            <a:extLst>
              <a:ext uri="{FF2B5EF4-FFF2-40B4-BE49-F238E27FC236}">
                <a16:creationId xmlns:a16="http://schemas.microsoft.com/office/drawing/2014/main" id="{32AAE00F-155B-3DE0-5B58-0D5CE2215841}"/>
              </a:ext>
            </a:extLst>
          </p:cNvPr>
          <p:cNvSpPr>
            <a:spLocks noGrp="1"/>
          </p:cNvSpPr>
          <p:nvPr>
            <p:ph idx="1"/>
          </p:nvPr>
        </p:nvSpPr>
        <p:spPr>
          <a:xfrm>
            <a:off x="9632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AD718FF-07DB-69B4-32D3-70EB881F0A52}"/>
              </a:ext>
            </a:extLst>
          </p:cNvPr>
          <p:cNvSpPr>
            <a:spLocks noGrp="1"/>
          </p:cNvSpPr>
          <p:nvPr>
            <p:ph idx="48"/>
          </p:nvPr>
        </p:nvSpPr>
        <p:spPr>
          <a:xfrm>
            <a:off x="4468425" y="1366160"/>
            <a:ext cx="3277379" cy="4843463"/>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61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Title w content and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8" name="Rectangle 19"/>
          <p:cNvSpPr>
            <a:spLocks noGrp="1" noChangeArrowheads="1"/>
          </p:cNvSpPr>
          <p:nvPr>
            <p:ph idx="11"/>
          </p:nvPr>
        </p:nvSpPr>
        <p:spPr bwMode="auto">
          <a:xfrm>
            <a:off x="351699" y="952444"/>
            <a:ext cx="11449539" cy="103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p:txBody>
      </p:sp>
      <p:sp>
        <p:nvSpPr>
          <p:cNvPr id="9" name="Content Placeholder 2"/>
          <p:cNvSpPr>
            <a:spLocks noGrp="1"/>
          </p:cNvSpPr>
          <p:nvPr>
            <p:ph idx="12"/>
          </p:nvPr>
        </p:nvSpPr>
        <p:spPr>
          <a:xfrm>
            <a:off x="351691" y="2084500"/>
            <a:ext cx="5627078" cy="375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6200210" y="2084500"/>
            <a:ext cx="5601026" cy="3759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7011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6858161"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0452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nchor="b"/>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1"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446069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0" y="1358362"/>
            <a:ext cx="10262853" cy="730260"/>
          </a:xfrm>
          <a:prstGeom prst="rect">
            <a:avLst/>
          </a:prstGeom>
        </p:spPr>
        <p:txBody>
          <a:bodyPr>
            <a:normAutofit/>
          </a:bodyPr>
          <a:lstStyle>
            <a:lvl1pPr marL="0" indent="0">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
        <p:nvSpPr>
          <p:cNvPr id="4" name="Content Placeholder 2">
            <a:extLst>
              <a:ext uri="{FF2B5EF4-FFF2-40B4-BE49-F238E27FC236}">
                <a16:creationId xmlns:a16="http://schemas.microsoft.com/office/drawing/2014/main" id="{CE237059-1591-26F1-032E-9F0181C95054}"/>
              </a:ext>
            </a:extLst>
          </p:cNvPr>
          <p:cNvSpPr>
            <a:spLocks noGrp="1"/>
          </p:cNvSpPr>
          <p:nvPr>
            <p:ph idx="51"/>
          </p:nvPr>
        </p:nvSpPr>
        <p:spPr>
          <a:xfrm>
            <a:off x="7951854"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04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4447531" y="580644"/>
            <a:ext cx="6786094" cy="457200"/>
          </a:xfrm>
          <a:prstGeom prst="rect">
            <a:avLst/>
          </a:prstGeom>
        </p:spPr>
        <p:txBody>
          <a:bodyPr anchor="b"/>
          <a:lstStyle>
            <a:lvl1pPr algn="r">
              <a:defRPr/>
            </a:lvl1p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270273"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4447530"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CC533E47-9AA1-8607-A14A-67C08ADB2129}"/>
              </a:ext>
            </a:extLst>
          </p:cNvPr>
          <p:cNvSpPr>
            <a:spLocks noGrp="1"/>
          </p:cNvSpPr>
          <p:nvPr>
            <p:ph idx="49"/>
          </p:nvPr>
        </p:nvSpPr>
        <p:spPr>
          <a:xfrm>
            <a:off x="7941845" y="2198915"/>
            <a:ext cx="3277379"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10121" y="16330"/>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4447530" y="1358362"/>
            <a:ext cx="6771693" cy="730260"/>
          </a:xfrm>
          <a:prstGeom prst="rect">
            <a:avLst/>
          </a:prstGeom>
        </p:spPr>
        <p:txBody>
          <a:bodyPr>
            <a:normAutofit/>
          </a:bodyPr>
          <a:lstStyle>
            <a:lvl1pPr marL="0" indent="0" algn="r">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83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63226" y="580644"/>
            <a:ext cx="10270399" cy="457200"/>
          </a:xfrm>
          <a:prstGeom prst="rect">
            <a:avLst/>
          </a:prstGeom>
        </p:spPr>
        <p:txBody>
          <a:bodyPr/>
          <a:lstStyle/>
          <a:p>
            <a:r>
              <a:rPr lang="en-US"/>
              <a:t>Click to edit slide title</a:t>
            </a:r>
          </a:p>
        </p:txBody>
      </p:sp>
      <p:sp>
        <p:nvSpPr>
          <p:cNvPr id="5" name="Line">
            <a:extLst>
              <a:ext uri="{FF2B5EF4-FFF2-40B4-BE49-F238E27FC236}">
                <a16:creationId xmlns:a16="http://schemas.microsoft.com/office/drawing/2014/main" id="{4C9CD98F-7EB7-6920-D67B-5F66E7A4F3AB}"/>
              </a:ext>
            </a:extLst>
          </p:cNvPr>
          <p:cNvSpPr>
            <a:spLocks noGrp="1"/>
          </p:cNvSpPr>
          <p:nvPr>
            <p:ph type="body" sz="quarter" idx="47"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24" name="TextBox 23">
            <a:extLst>
              <a:ext uri="{FF2B5EF4-FFF2-40B4-BE49-F238E27FC236}">
                <a16:creationId xmlns:a16="http://schemas.microsoft.com/office/drawing/2014/main" id="{266888B9-3B69-CC6C-372D-44854F813AB5}"/>
              </a:ext>
            </a:extLst>
          </p:cNvPr>
          <p:cNvSpPr txBox="1"/>
          <p:nvPr/>
        </p:nvSpPr>
        <p:spPr>
          <a:xfrm>
            <a:off x="7233139" y="-668216"/>
            <a:ext cx="377026" cy="230832"/>
          </a:xfrm>
          <a:prstGeom prst="rect">
            <a:avLst/>
          </a:prstGeom>
          <a:noFill/>
        </p:spPr>
        <p:txBody>
          <a:bodyPr wrap="none" rtlCol="0">
            <a:spAutoFit/>
          </a:bodyPr>
          <a:lstStyle/>
          <a:p>
            <a:r>
              <a:rPr lang="en-AR" sz="900"/>
              <a:t>      </a:t>
            </a:r>
          </a:p>
        </p:txBody>
      </p:sp>
      <p:sp>
        <p:nvSpPr>
          <p:cNvPr id="38" name="Content Placeholder 2">
            <a:extLst>
              <a:ext uri="{FF2B5EF4-FFF2-40B4-BE49-F238E27FC236}">
                <a16:creationId xmlns:a16="http://schemas.microsoft.com/office/drawing/2014/main" id="{FCA2C61F-5913-AD59-1541-C41DD4DA8AD0}"/>
              </a:ext>
            </a:extLst>
          </p:cNvPr>
          <p:cNvSpPr>
            <a:spLocks noGrp="1"/>
          </p:cNvSpPr>
          <p:nvPr>
            <p:ph idx="48"/>
          </p:nvPr>
        </p:nvSpPr>
        <p:spPr>
          <a:xfrm>
            <a:off x="966380" y="2198915"/>
            <a:ext cx="6771693" cy="4010706"/>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884824AA-9089-B987-33BF-7EECD19AD30E}"/>
              </a:ext>
            </a:extLst>
          </p:cNvPr>
          <p:cNvSpPr>
            <a:spLocks noGrp="1"/>
          </p:cNvSpPr>
          <p:nvPr>
            <p:ph type="pic" sz="quarter" idx="12" hasCustomPrompt="1"/>
          </p:nvPr>
        </p:nvSpPr>
        <p:spPr>
          <a:xfrm>
            <a:off x="7947413" y="2"/>
            <a:ext cx="4244588" cy="6858001"/>
          </a:xfrm>
          <a:custGeom>
            <a:avLst/>
            <a:gdLst>
              <a:gd name="connsiteX0" fmla="*/ 0 w 6350000"/>
              <a:gd name="connsiteY0" fmla="*/ 0 h 13716001"/>
              <a:gd name="connsiteX1" fmla="*/ 6350000 w 6350000"/>
              <a:gd name="connsiteY1" fmla="*/ 0 h 13716001"/>
              <a:gd name="connsiteX2" fmla="*/ 6350000 w 6350000"/>
              <a:gd name="connsiteY2" fmla="*/ 13716001 h 13716001"/>
              <a:gd name="connsiteX3" fmla="*/ 0 w 635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6350000" h="13716001">
                <a:moveTo>
                  <a:pt x="0" y="0"/>
                </a:moveTo>
                <a:lnTo>
                  <a:pt x="6350000" y="0"/>
                </a:lnTo>
                <a:lnTo>
                  <a:pt x="6350000" y="13716001"/>
                </a:lnTo>
                <a:lnTo>
                  <a:pt x="0" y="13716001"/>
                </a:lnTo>
                <a:close/>
              </a:path>
            </a:pathLst>
          </a:custGeom>
          <a:solidFill>
            <a:srgbClr val="005595"/>
          </a:solidFill>
        </p:spPr>
        <p:txBody>
          <a:bodyPr wrap="square" anchor="ctr">
            <a:noAutofit/>
          </a:bodyPr>
          <a:lstStyle>
            <a:lvl1pPr>
              <a:defRPr sz="400">
                <a:solidFill>
                  <a:srgbClr val="005595"/>
                </a:solidFill>
              </a:defRPr>
            </a:lvl1pPr>
          </a:lstStyle>
          <a:p>
            <a:r>
              <a:rPr lang="en-MN"/>
              <a:t>+</a:t>
            </a:r>
          </a:p>
        </p:txBody>
      </p:sp>
      <p:sp>
        <p:nvSpPr>
          <p:cNvPr id="9" name="Text Placeholder 2">
            <a:extLst>
              <a:ext uri="{FF2B5EF4-FFF2-40B4-BE49-F238E27FC236}">
                <a16:creationId xmlns:a16="http://schemas.microsoft.com/office/drawing/2014/main" id="{B17E0ACB-7980-E9AC-5EFE-F9A823E06806}"/>
              </a:ext>
            </a:extLst>
          </p:cNvPr>
          <p:cNvSpPr>
            <a:spLocks noGrp="1"/>
          </p:cNvSpPr>
          <p:nvPr>
            <p:ph type="body" idx="50" hasCustomPrompt="1"/>
          </p:nvPr>
        </p:nvSpPr>
        <p:spPr>
          <a:xfrm>
            <a:off x="966381" y="1358362"/>
            <a:ext cx="6771693" cy="730260"/>
          </a:xfrm>
          <a:prstGeom prst="rect">
            <a:avLst/>
          </a:prstGeom>
        </p:spPr>
        <p:txBody>
          <a:bodyPr>
            <a:normAutofit/>
          </a:bodyPr>
          <a:lstStyle>
            <a:lvl1pPr marL="0" indent="0">
              <a:buNone/>
              <a:defRPr sz="1649">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32830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1" fill="hold" grpId="0" nodeType="withEffect">
                                  <p:stCondLst>
                                    <p:cond delay="18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ontent &amp; Popu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30484" y="3309618"/>
            <a:ext cx="1094632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10633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Content &amp; Popu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10782" y="3308311"/>
            <a:ext cx="543345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6" name="Picture Placeholder 6">
            <a:extLst>
              <a:ext uri="{FF2B5EF4-FFF2-40B4-BE49-F238E27FC236}">
                <a16:creationId xmlns:a16="http://schemas.microsoft.com/office/drawing/2014/main" id="{29808E68-45C9-8BB4-D258-3EE49713A7FB}"/>
              </a:ext>
            </a:extLst>
          </p:cNvPr>
          <p:cNvSpPr>
            <a:spLocks noGrp="1"/>
          </p:cNvSpPr>
          <p:nvPr>
            <p:ph type="pic" sz="quarter" idx="49" hasCustomPrompt="1"/>
          </p:nvPr>
        </p:nvSpPr>
        <p:spPr>
          <a:xfrm>
            <a:off x="6465135" y="3309618"/>
            <a:ext cx="5451644"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12112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6"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ontent &amp; Pop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8" name="Picture Placeholder 6">
            <a:extLst>
              <a:ext uri="{FF2B5EF4-FFF2-40B4-BE49-F238E27FC236}">
                <a16:creationId xmlns:a16="http://schemas.microsoft.com/office/drawing/2014/main" id="{BCC2E33C-A905-84CB-EBA3-2E25C38BA8F9}"/>
              </a:ext>
            </a:extLst>
          </p:cNvPr>
          <p:cNvSpPr>
            <a:spLocks noGrp="1"/>
          </p:cNvSpPr>
          <p:nvPr>
            <p:ph type="pic" sz="quarter" idx="49" hasCustomPrompt="1"/>
          </p:nvPr>
        </p:nvSpPr>
        <p:spPr>
          <a:xfrm>
            <a:off x="4614062"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2811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750"/>
                                        <p:tgtEl>
                                          <p:spTgt spid="8"/>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8" grpId="0" animBg="1"/>
      <p:bldP spid="9"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Content &amp; Popup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920094" y="580644"/>
            <a:ext cx="6291199" cy="457200"/>
          </a:xfrm>
          <a:prstGeom prst="rect">
            <a:avLst/>
          </a:prstGeom>
        </p:spPr>
        <p:txBody>
          <a:bodyPr/>
          <a:lstStyle/>
          <a:p>
            <a:r>
              <a:rPr lang="en-US"/>
              <a:t>Click to edit slide title</a:t>
            </a:r>
          </a:p>
        </p:txBody>
      </p:sp>
      <p:sp>
        <p:nvSpPr>
          <p:cNvPr id="5" name="Content Placeholder 2">
            <a:extLst>
              <a:ext uri="{FF2B5EF4-FFF2-40B4-BE49-F238E27FC236}">
                <a16:creationId xmlns:a16="http://schemas.microsoft.com/office/drawing/2014/main" id="{062FD1C1-A5B0-FE9A-90AD-F3233ADE6F62}"/>
              </a:ext>
            </a:extLst>
          </p:cNvPr>
          <p:cNvSpPr>
            <a:spLocks noGrp="1"/>
          </p:cNvSpPr>
          <p:nvPr>
            <p:ph idx="1"/>
          </p:nvPr>
        </p:nvSpPr>
        <p:spPr>
          <a:xfrm>
            <a:off x="971852" y="1333503"/>
            <a:ext cx="6239440" cy="1759581"/>
          </a:xfrm>
          <a:prstGeom prst="rect">
            <a:avLst/>
          </a:prstGeom>
        </p:spPr>
        <p:txBody>
          <a:bodyPr/>
          <a:lstStyle>
            <a:lvl1pPr marL="0" indent="0">
              <a:buNone/>
              <a:defRPr sz="2000">
                <a:latin typeface="Lato" panose="020F0502020204030203" pitchFamily="34" charset="0"/>
                <a:ea typeface="Lato" panose="020F0502020204030203" pitchFamily="34" charset="0"/>
                <a:cs typeface="Lato" panose="020F0502020204030203" pitchFamily="34" charset="0"/>
              </a:defRPr>
            </a:lvl1pPr>
            <a:lvl2pPr>
              <a:defRPr sz="1500">
                <a:latin typeface="Lato" panose="020F0502020204030203" pitchFamily="34" charset="0"/>
                <a:ea typeface="Lato" panose="020F0502020204030203" pitchFamily="34" charset="0"/>
                <a:cs typeface="Lato" panose="020F0502020204030203" pitchFamily="34" charset="0"/>
              </a:defRPr>
            </a:lvl2pPr>
            <a:lvl3pPr>
              <a:defRPr sz="1249">
                <a:latin typeface="Lato" panose="020F0502020204030203" pitchFamily="34" charset="0"/>
                <a:ea typeface="Lato" panose="020F0502020204030203" pitchFamily="34" charset="0"/>
                <a:cs typeface="Lato" panose="020F0502020204030203" pitchFamily="34" charset="0"/>
              </a:defRPr>
            </a:lvl3pPr>
            <a:lvl4pPr>
              <a:defRPr sz="1001">
                <a:latin typeface="Lato" panose="020F0502020204030203" pitchFamily="34" charset="0"/>
                <a:ea typeface="Lato" panose="020F0502020204030203" pitchFamily="34" charset="0"/>
                <a:cs typeface="Lato" panose="020F0502020204030203" pitchFamily="34" charset="0"/>
              </a:defRPr>
            </a:lvl4pPr>
            <a:lvl5pPr>
              <a:defRPr sz="75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Line">
            <a:extLst>
              <a:ext uri="{FF2B5EF4-FFF2-40B4-BE49-F238E27FC236}">
                <a16:creationId xmlns:a16="http://schemas.microsoft.com/office/drawing/2014/main" id="{474A924C-DCBE-95AD-22AF-43D98FF8E3BC}"/>
              </a:ext>
            </a:extLst>
          </p:cNvPr>
          <p:cNvSpPr>
            <a:spLocks noGrp="1"/>
          </p:cNvSpPr>
          <p:nvPr>
            <p:ph type="body" sz="quarter" idx="48" hasCustomPrompt="1"/>
          </p:nvPr>
        </p:nvSpPr>
        <p:spPr>
          <a:xfrm>
            <a:off x="1014985" y="11026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4" name="Rectangle 3">
            <a:extLst>
              <a:ext uri="{FF2B5EF4-FFF2-40B4-BE49-F238E27FC236}">
                <a16:creationId xmlns:a16="http://schemas.microsoft.com/office/drawing/2014/main" id="{F97ED40E-13E0-B473-A869-2E8A26ABEBAB}"/>
              </a:ext>
            </a:extLst>
          </p:cNvPr>
          <p:cNvSpPr/>
          <p:nvPr/>
        </p:nvSpPr>
        <p:spPr>
          <a:xfrm>
            <a:off x="7346732" y="2"/>
            <a:ext cx="4845269" cy="6145619"/>
          </a:xfrm>
          <a:prstGeom prst="rect">
            <a:avLst/>
          </a:prstGeom>
          <a:solidFill>
            <a:srgbClr val="2F66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Form">
            <a:extLst>
              <a:ext uri="{FF2B5EF4-FFF2-40B4-BE49-F238E27FC236}">
                <a16:creationId xmlns:a16="http://schemas.microsoft.com/office/drawing/2014/main" id="{651174FE-4DCE-D244-F1C6-2ADFEDE91941}"/>
              </a:ext>
            </a:extLst>
          </p:cNvPr>
          <p:cNvSpPr/>
          <p:nvPr/>
        </p:nvSpPr>
        <p:spPr>
          <a:xfrm>
            <a:off x="789880" y="3205775"/>
            <a:ext cx="11239211" cy="27559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95000"/>
            </a:schemeClr>
          </a:solidFill>
          <a:ln w="12700">
            <a:miter lim="400000"/>
          </a:ln>
          <a:effectLst>
            <a:outerShdw blurRad="279400" dist="352842" dir="3943570" rotWithShape="0">
              <a:srgbClr val="5E5E5E">
                <a:alpha val="18019"/>
              </a:srgbClr>
            </a:outerShdw>
          </a:effectLst>
        </p:spPr>
        <p:txBody>
          <a:bodyPr lIns="19050" tIns="19050" rIns="19050" bIns="19050" anchor="ctr"/>
          <a:lstStyle/>
          <a:p>
            <a:pPr>
              <a:spcBef>
                <a:spcPts val="1001"/>
              </a:spcBef>
              <a:defRPr>
                <a:latin typeface="IBM Plex Sans Regular"/>
                <a:ea typeface="IBM Plex Sans Regular"/>
                <a:cs typeface="IBM Plex Sans Regular"/>
                <a:sym typeface="IBM Plex Sans Regular"/>
              </a:defRPr>
            </a:pPr>
            <a:endParaRPr sz="900"/>
          </a:p>
        </p:txBody>
      </p:sp>
      <p:sp>
        <p:nvSpPr>
          <p:cNvPr id="10" name="Rectangle 2">
            <a:extLst>
              <a:ext uri="{FF2B5EF4-FFF2-40B4-BE49-F238E27FC236}">
                <a16:creationId xmlns:a16="http://schemas.microsoft.com/office/drawing/2014/main" id="{0660A4BE-C04D-7DC7-0784-705DACD8152E}"/>
              </a:ext>
            </a:extLst>
          </p:cNvPr>
          <p:cNvSpPr>
            <a:spLocks noChangeArrowheads="1"/>
          </p:cNvSpPr>
          <p:nvPr/>
        </p:nvSpPr>
        <p:spPr bwMode="auto">
          <a:xfrm>
            <a:off x="0" y="-92333"/>
            <a:ext cx="92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1" tIns="22860" rIns="45721" bIns="22860" numCol="1" anchor="ctr" anchorCtr="0" compatLnSpc="1">
            <a:prstTxWarp prst="textNoShape">
              <a:avLst/>
            </a:prstTxWarp>
            <a:spAutoFit/>
          </a:bodyPr>
          <a:lstStyle/>
          <a:p>
            <a:endParaRPr lang="en-US" sz="900"/>
          </a:p>
        </p:txBody>
      </p:sp>
      <p:sp>
        <p:nvSpPr>
          <p:cNvPr id="14" name="Picture Placeholder 6">
            <a:extLst>
              <a:ext uri="{FF2B5EF4-FFF2-40B4-BE49-F238E27FC236}">
                <a16:creationId xmlns:a16="http://schemas.microsoft.com/office/drawing/2014/main" id="{B5F50250-6B40-D880-D8BA-D3D1E929B91E}"/>
              </a:ext>
            </a:extLst>
          </p:cNvPr>
          <p:cNvSpPr>
            <a:spLocks noGrp="1"/>
          </p:cNvSpPr>
          <p:nvPr>
            <p:ph type="pic" sz="quarter" idx="12" hasCustomPrompt="1"/>
          </p:nvPr>
        </p:nvSpPr>
        <p:spPr>
          <a:xfrm>
            <a:off x="920093" y="3308311"/>
            <a:ext cx="7286531"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
        <p:nvSpPr>
          <p:cNvPr id="9" name="Picture Placeholder 6">
            <a:extLst>
              <a:ext uri="{FF2B5EF4-FFF2-40B4-BE49-F238E27FC236}">
                <a16:creationId xmlns:a16="http://schemas.microsoft.com/office/drawing/2014/main" id="{84A752C9-7B3A-91DE-7BB9-5A93E6938669}"/>
              </a:ext>
            </a:extLst>
          </p:cNvPr>
          <p:cNvSpPr>
            <a:spLocks noGrp="1"/>
          </p:cNvSpPr>
          <p:nvPr>
            <p:ph type="pic" sz="quarter" idx="50" hasCustomPrompt="1"/>
          </p:nvPr>
        </p:nvSpPr>
        <p:spPr>
          <a:xfrm>
            <a:off x="8308030" y="3308311"/>
            <a:ext cx="3619656" cy="2550854"/>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a:ln>
            <a:solidFill>
              <a:srgbClr val="005595"/>
            </a:solidFill>
          </a:ln>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23191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750"/>
                                        <p:tgtEl>
                                          <p:spTgt spid="1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750"/>
                        <p:tgtEl>
                          <p:spTgt spid="3"/>
                        </p:tgtEl>
                      </p:cBhvr>
                    </p:animEffect>
                  </p:childTnLst>
                </p:cTn>
              </p:par>
            </p:tnLst>
          </p:tmpl>
        </p:tmplLst>
      </p:bldP>
      <p:bldP spid="14" grpId="0" animBg="1"/>
      <p:bldP spid="9"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Divider Photo Top">
    <p:spTree>
      <p:nvGrpSpPr>
        <p:cNvPr id="1" name=""/>
        <p:cNvGrpSpPr/>
        <p:nvPr/>
      </p:nvGrpSpPr>
      <p:grpSpPr>
        <a:xfrm>
          <a:off x="0" y="0"/>
          <a:ext cx="0" cy="0"/>
          <a:chOff x="0" y="0"/>
          <a:chExt cx="0" cy="0"/>
        </a:xfrm>
      </p:grpSpPr>
      <p:sp>
        <p:nvSpPr>
          <p:cNvPr id="18" name="MEGAN">
            <a:extLst>
              <a:ext uri="{FF2B5EF4-FFF2-40B4-BE49-F238E27FC236}">
                <a16:creationId xmlns:a16="http://schemas.microsoft.com/office/drawing/2014/main" id="{7409A20F-93A7-4913-8E50-EDA41EE4C088}"/>
              </a:ext>
            </a:extLst>
          </p:cNvPr>
          <p:cNvSpPr txBox="1"/>
          <p:nvPr/>
        </p:nvSpPr>
        <p:spPr>
          <a:xfrm>
            <a:off x="637778" y="444005"/>
            <a:ext cx="1578372" cy="207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a:lnSpc>
                <a:spcPct val="120000"/>
              </a:lnSpc>
              <a:defRPr sz="2500" b="0">
                <a:solidFill>
                  <a:srgbClr val="2C2E3C"/>
                </a:solidFill>
                <a:latin typeface="Lato Bold"/>
                <a:ea typeface="Lato Bold"/>
                <a:cs typeface="Lato Bold"/>
                <a:sym typeface="Lato Bold"/>
              </a:defRPr>
            </a:lvl1pPr>
          </a:lstStyle>
          <a:p>
            <a:r>
              <a:rPr sz="1249"/>
              <a:t>MEGAN</a:t>
            </a:r>
          </a:p>
        </p:txBody>
      </p:sp>
      <p:sp>
        <p:nvSpPr>
          <p:cNvPr id="19" name="Line">
            <a:extLst>
              <a:ext uri="{FF2B5EF4-FFF2-40B4-BE49-F238E27FC236}">
                <a16:creationId xmlns:a16="http://schemas.microsoft.com/office/drawing/2014/main" id="{6C1D4A29-74FC-48AE-B76E-FD6889320D5C}"/>
              </a:ext>
            </a:extLst>
          </p:cNvPr>
          <p:cNvSpPr/>
          <p:nvPr/>
        </p:nvSpPr>
        <p:spPr>
          <a:xfrm>
            <a:off x="1" y="539254"/>
            <a:ext cx="501446" cy="0"/>
          </a:xfrm>
          <a:prstGeom prst="line">
            <a:avLst/>
          </a:prstGeom>
          <a:ln w="25400">
            <a:solidFill>
              <a:srgbClr val="959CA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4254069"/>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5263031"/>
            <a:ext cx="4799390" cy="670561"/>
          </a:xfrm>
          <a:prstGeom prst="rect">
            <a:avLst/>
          </a:prstGeom>
        </p:spPr>
        <p:txBody>
          <a:bodyPr lIns="0" tIns="0" rIns="0" bIns="0" anchor="b">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 name="Line">
            <a:extLst>
              <a:ext uri="{FF2B5EF4-FFF2-40B4-BE49-F238E27FC236}">
                <a16:creationId xmlns:a16="http://schemas.microsoft.com/office/drawing/2014/main" id="{957C5D95-DA5C-3A44-1FFE-E6C58F4523B2}"/>
              </a:ext>
            </a:extLst>
          </p:cNvPr>
          <p:cNvSpPr>
            <a:spLocks noGrp="1"/>
          </p:cNvSpPr>
          <p:nvPr>
            <p:ph type="body" sz="quarter" idx="47" hasCustomPrompt="1"/>
          </p:nvPr>
        </p:nvSpPr>
        <p:spPr>
          <a:xfrm>
            <a:off x="634670" y="6131847"/>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26363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Divider Photo Bottom">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4" name="Body text">
            <a:extLst>
              <a:ext uri="{FF2B5EF4-FFF2-40B4-BE49-F238E27FC236}">
                <a16:creationId xmlns:a16="http://schemas.microsoft.com/office/drawing/2014/main" id="{E0B3FDBB-E920-8366-CBAA-E77514E33DA5}"/>
              </a:ext>
            </a:extLst>
          </p:cNvPr>
          <p:cNvSpPr>
            <a:spLocks noGrp="1"/>
          </p:cNvSpPr>
          <p:nvPr>
            <p:ph type="body" sz="quarter" idx="75" hasCustomPrompt="1"/>
          </p:nvPr>
        </p:nvSpPr>
        <p:spPr>
          <a:xfrm>
            <a:off x="6902548" y="1904670"/>
            <a:ext cx="4799390" cy="670561"/>
          </a:xfrm>
          <a:prstGeom prst="rect">
            <a:avLst/>
          </a:prstGeom>
        </p:spPr>
        <p:txBody>
          <a:bodyPr lIns="0" tIns="0" rIns="0" bIns="0" anchor="ctr">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2" name="Line">
            <a:extLst>
              <a:ext uri="{FF2B5EF4-FFF2-40B4-BE49-F238E27FC236}">
                <a16:creationId xmlns:a16="http://schemas.microsoft.com/office/drawing/2014/main" id="{67CC0D58-B285-A289-DD09-C42F978D0868}"/>
              </a:ext>
            </a:extLst>
          </p:cNvPr>
          <p:cNvSpPr>
            <a:spLocks noGrp="1"/>
          </p:cNvSpPr>
          <p:nvPr>
            <p:ph type="body" sz="quarter" idx="76" hasCustomPrompt="1"/>
          </p:nvPr>
        </p:nvSpPr>
        <p:spPr>
          <a:xfrm>
            <a:off x="634670" y="257523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451155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 presetClass="entr" presetSubtype="4" decel="100000" fill="hold" grpId="0" nodeType="withEffect">
                                  <p:stCondLst>
                                    <p:cond delay="1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4" grpId="0">
        <p:tmplLst>
          <p:tmpl>
            <p:tnLst>
              <p:par>
                <p:cTn presetID="2" presetClass="entr" presetSubtype="4" decel="100000" fill="hold" nodeType="withEffect">
                  <p:stCondLst>
                    <p:cond delay="1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0" fill="hold"/>
                        <p:tgtEl>
                          <p:spTgt spid="4"/>
                        </p:tgtEl>
                        <p:attrNameLst>
                          <p:attrName>ppt_x</p:attrName>
                        </p:attrNameLst>
                      </p:cBhvr>
                      <p:tavLst>
                        <p:tav tm="0">
                          <p:val>
                            <p:strVal val="#ppt_x"/>
                          </p:val>
                        </p:tav>
                        <p:tav tm="100000">
                          <p:val>
                            <p:strVal val="#ppt_x"/>
                          </p:val>
                        </p:tav>
                      </p:tavLst>
                    </p:anim>
                    <p:anim calcmode="lin" valueType="num">
                      <p:cBhvr additive="base">
                        <p:cTn dur="15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3" name="Content Placeholder 2"/>
          <p:cNvSpPr>
            <a:spLocks noGrp="1"/>
          </p:cNvSpPr>
          <p:nvPr>
            <p:ph idx="1"/>
          </p:nvPr>
        </p:nvSpPr>
        <p:spPr>
          <a:xfrm>
            <a:off x="351692" y="1168401"/>
            <a:ext cx="5615352"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6153313" y="1168401"/>
            <a:ext cx="5647921"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9043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Divider Photo Bottom Solid Top">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 name="Picture Placeholder 15">
            <a:extLst>
              <a:ext uri="{FF2B5EF4-FFF2-40B4-BE49-F238E27FC236}">
                <a16:creationId xmlns:a16="http://schemas.microsoft.com/office/drawing/2014/main" id="{09D56A35-8A09-40B2-AC27-951FA9E10C9F}"/>
              </a:ext>
            </a:extLst>
          </p:cNvPr>
          <p:cNvSpPr>
            <a:spLocks noGrp="1"/>
          </p:cNvSpPr>
          <p:nvPr>
            <p:ph type="pic" sz="quarter" idx="12" hasCustomPrompt="1"/>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E4EBF5"/>
          </a:solidFill>
        </p:spPr>
        <p:txBody>
          <a:bodyPr vert="horz" wrap="square" lIns="91440" tIns="45720" rIns="91440" bIns="45720" rtlCol="0" anchor="ctr">
            <a:noAutofit/>
          </a:bodyPr>
          <a:lstStyle>
            <a:lvl1pPr>
              <a:defRPr lang="en-MN" sz="400"/>
            </a:lvl1pPr>
          </a:lstStyle>
          <a:p>
            <a:pPr lvl="0"/>
            <a:r>
              <a:rPr lang="en-MN"/>
              <a:t>+</a:t>
            </a:r>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2" name="Line">
            <a:extLst>
              <a:ext uri="{FF2B5EF4-FFF2-40B4-BE49-F238E27FC236}">
                <a16:creationId xmlns:a16="http://schemas.microsoft.com/office/drawing/2014/main" id="{736D6CDE-5DDE-AAAD-9E1D-D9CFB040E218}"/>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43144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750" fill="hold"/>
                                        <p:tgtEl>
                                          <p:spTgt spid="16"/>
                                        </p:tgtEl>
                                        <p:attrNameLst>
                                          <p:attrName>ppt_x</p:attrName>
                                        </p:attrNameLst>
                                      </p:cBhvr>
                                      <p:tavLst>
                                        <p:tav tm="0">
                                          <p:val>
                                            <p:strVal val="1+#ppt_w/2"/>
                                          </p:val>
                                        </p:tav>
                                        <p:tav tm="100000">
                                          <p:val>
                                            <p:strVal val="#ppt_x"/>
                                          </p:val>
                                        </p:tav>
                                      </p:tavLst>
                                    </p:anim>
                                    <p:anim calcmode="lin" valueType="num">
                                      <p:cBhvr additive="base">
                                        <p:cTn id="8" dur="17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8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75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Divider 2 Solid Colors">
    <p:spTree>
      <p:nvGrpSpPr>
        <p:cNvPr id="1" name=""/>
        <p:cNvGrpSpPr/>
        <p:nvPr/>
      </p:nvGrpSpPr>
      <p:grpSpPr>
        <a:xfrm>
          <a:off x="0" y="0"/>
          <a:ext cx="0" cy="0"/>
          <a:chOff x="0" y="0"/>
          <a:chExt cx="0" cy="0"/>
        </a:xfrm>
      </p:grpSpPr>
      <p:sp>
        <p:nvSpPr>
          <p:cNvPr id="7" name="Opacity">
            <a:extLst>
              <a:ext uri="{FF2B5EF4-FFF2-40B4-BE49-F238E27FC236}">
                <a16:creationId xmlns:a16="http://schemas.microsoft.com/office/drawing/2014/main" id="{132D89EC-875A-08FD-518B-6F07B5A4F454}"/>
              </a:ext>
            </a:extLst>
          </p:cNvPr>
          <p:cNvSpPr/>
          <p:nvPr/>
        </p:nvSpPr>
        <p:spPr>
          <a:xfrm>
            <a:off x="0" y="0"/>
            <a:ext cx="12192000" cy="3429000"/>
          </a:xfrm>
          <a:prstGeom prst="rect">
            <a:avLst/>
          </a:prstGeom>
          <a:solidFill>
            <a:srgbClr val="00559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Title text">
            <a:extLst>
              <a:ext uri="{FF2B5EF4-FFF2-40B4-BE49-F238E27FC236}">
                <a16:creationId xmlns:a16="http://schemas.microsoft.com/office/drawing/2014/main" id="{86E05DB2-5967-48C7-B66F-FEB5DD804195}"/>
              </a:ext>
            </a:extLst>
          </p:cNvPr>
          <p:cNvSpPr>
            <a:spLocks noGrp="1"/>
          </p:cNvSpPr>
          <p:nvPr>
            <p:ph type="body" sz="quarter" idx="27" hasCustomPrompt="1"/>
          </p:nvPr>
        </p:nvSpPr>
        <p:spPr>
          <a:xfrm>
            <a:off x="634669" y="776791"/>
            <a:ext cx="5220030" cy="1704379"/>
          </a:xfrm>
          <a:prstGeom prst="rect">
            <a:avLst/>
          </a:prstGeom>
        </p:spPr>
        <p:txBody>
          <a:bodyPr lIns="0" tIns="0" rIns="0" bIns="0" anchor="b" anchorCtr="0">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chemeClr val="bg1"/>
                </a:solidFill>
                <a:uFillTx/>
                <a:latin typeface="Lato Black"/>
                <a:ea typeface="Lato Black"/>
                <a:cs typeface="Lato Black"/>
                <a:sym typeface="Montserrat SemiBold"/>
              </a:defRPr>
            </a:lvl1pPr>
          </a:lstStyle>
          <a:p>
            <a:pPr lvl="0"/>
            <a:r>
              <a:rPr lang="en-US"/>
              <a:t>Title text</a:t>
            </a:r>
          </a:p>
        </p:txBody>
      </p:sp>
      <p:sp>
        <p:nvSpPr>
          <p:cNvPr id="3" name="Rectangle 2">
            <a:extLst>
              <a:ext uri="{FF2B5EF4-FFF2-40B4-BE49-F238E27FC236}">
                <a16:creationId xmlns:a16="http://schemas.microsoft.com/office/drawing/2014/main" id="{42883D5E-0387-D373-6A17-45F4D1786A6D}"/>
              </a:ext>
            </a:extLst>
          </p:cNvPr>
          <p:cNvSpPr/>
          <p:nvPr/>
        </p:nvSpPr>
        <p:spPr>
          <a:xfrm>
            <a:off x="-1" y="3429001"/>
            <a:ext cx="12192001" cy="3429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Line">
            <a:extLst>
              <a:ext uri="{FF2B5EF4-FFF2-40B4-BE49-F238E27FC236}">
                <a16:creationId xmlns:a16="http://schemas.microsoft.com/office/drawing/2014/main" id="{154993D4-C3E3-061A-F9AA-7E0C08D73EED}"/>
              </a:ext>
            </a:extLst>
          </p:cNvPr>
          <p:cNvSpPr>
            <a:spLocks noGrp="1"/>
          </p:cNvSpPr>
          <p:nvPr>
            <p:ph type="body" sz="quarter" idx="48" hasCustomPrompt="1"/>
          </p:nvPr>
        </p:nvSpPr>
        <p:spPr>
          <a:xfrm>
            <a:off x="634670" y="2716100"/>
            <a:ext cx="916557" cy="45493"/>
          </a:xfrm>
          <a:prstGeom prst="rect">
            <a:avLst/>
          </a:prstGeom>
          <a:solidFill>
            <a:schemeClr val="bg1"/>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38858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22" presetClass="entr" presetSubtype="8" fill="hold" nodeType="withEffect">
                  <p:stCondLst>
                    <p:cond delay="1800"/>
                  </p:stCondLst>
                  <p:childTnLst>
                    <p:set>
                      <p:cBhvr>
                        <p:cTn dur="1" fill="hold">
                          <p:stCondLst>
                            <p:cond delay="0"/>
                          </p:stCondLst>
                        </p:cTn>
                        <p:tgtEl>
                          <p:spTgt spid="11"/>
                        </p:tgtEl>
                        <p:attrNameLst>
                          <p:attrName>style.visibility</p:attrName>
                        </p:attrNameLst>
                      </p:cBhvr>
                      <p:to>
                        <p:strVal val="visible"/>
                      </p:to>
                    </p:set>
                    <p:animEffect transition="in" filter="wipe(left)">
                      <p:cBhvr>
                        <p:cTn dur="1750"/>
                        <p:tgtEl>
                          <p:spTgt spid="11"/>
                        </p:tgtEl>
                      </p:cBhvr>
                    </p:animEffect>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Gallery 1">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E30226A-49CC-4F36-90AD-B21BF17EFCFE}"/>
              </a:ext>
            </a:extLst>
          </p:cNvPr>
          <p:cNvSpPr>
            <a:spLocks noGrp="1"/>
          </p:cNvSpPr>
          <p:nvPr>
            <p:ph type="pic" sz="quarter" idx="12" hasCustomPrompt="1"/>
          </p:nvPr>
        </p:nvSpPr>
        <p:spPr>
          <a:xfrm>
            <a:off x="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4" name="Picture Placeholder 33">
            <a:extLst>
              <a:ext uri="{FF2B5EF4-FFF2-40B4-BE49-F238E27FC236}">
                <a16:creationId xmlns:a16="http://schemas.microsoft.com/office/drawing/2014/main" id="{EE5C3493-349B-47CE-B73E-FC6C256ADB43}"/>
              </a:ext>
            </a:extLst>
          </p:cNvPr>
          <p:cNvSpPr>
            <a:spLocks noGrp="1"/>
          </p:cNvSpPr>
          <p:nvPr>
            <p:ph type="pic" sz="quarter" idx="13" hasCustomPrompt="1"/>
          </p:nvPr>
        </p:nvSpPr>
        <p:spPr>
          <a:xfrm>
            <a:off x="24384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5" name="Picture Placeholder 34">
            <a:extLst>
              <a:ext uri="{FF2B5EF4-FFF2-40B4-BE49-F238E27FC236}">
                <a16:creationId xmlns:a16="http://schemas.microsoft.com/office/drawing/2014/main" id="{B9378743-78A8-4105-83AA-BCED360AEB59}"/>
              </a:ext>
            </a:extLst>
          </p:cNvPr>
          <p:cNvSpPr>
            <a:spLocks noGrp="1"/>
          </p:cNvSpPr>
          <p:nvPr>
            <p:ph type="pic" sz="quarter" idx="14" hasCustomPrompt="1"/>
          </p:nvPr>
        </p:nvSpPr>
        <p:spPr>
          <a:xfrm>
            <a:off x="4876801" y="953370"/>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6" name="Picture Placeholder 35">
            <a:extLst>
              <a:ext uri="{FF2B5EF4-FFF2-40B4-BE49-F238E27FC236}">
                <a16:creationId xmlns:a16="http://schemas.microsoft.com/office/drawing/2014/main" id="{B3C280E6-FE9F-464E-823C-6075529F10D0}"/>
              </a:ext>
            </a:extLst>
          </p:cNvPr>
          <p:cNvSpPr>
            <a:spLocks noGrp="1"/>
          </p:cNvSpPr>
          <p:nvPr>
            <p:ph type="pic" sz="quarter" idx="15" hasCustomPrompt="1"/>
          </p:nvPr>
        </p:nvSpPr>
        <p:spPr>
          <a:xfrm>
            <a:off x="73152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7" name="Picture Placeholder 36">
            <a:extLst>
              <a:ext uri="{FF2B5EF4-FFF2-40B4-BE49-F238E27FC236}">
                <a16:creationId xmlns:a16="http://schemas.microsoft.com/office/drawing/2014/main" id="{71C3AAA1-8F9F-44E5-B93A-3D989A1FDAB0}"/>
              </a:ext>
            </a:extLst>
          </p:cNvPr>
          <p:cNvSpPr>
            <a:spLocks noGrp="1"/>
          </p:cNvSpPr>
          <p:nvPr>
            <p:ph type="pic" sz="quarter" idx="16" hasCustomPrompt="1"/>
          </p:nvPr>
        </p:nvSpPr>
        <p:spPr>
          <a:xfrm>
            <a:off x="9753600" y="953370"/>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38" name="Picture Placeholder 37">
            <a:extLst>
              <a:ext uri="{FF2B5EF4-FFF2-40B4-BE49-F238E27FC236}">
                <a16:creationId xmlns:a16="http://schemas.microsoft.com/office/drawing/2014/main" id="{C6751EBC-6117-4E0F-A725-6A646F728750}"/>
              </a:ext>
            </a:extLst>
          </p:cNvPr>
          <p:cNvSpPr>
            <a:spLocks noGrp="1"/>
          </p:cNvSpPr>
          <p:nvPr>
            <p:ph type="pic" sz="quarter" idx="17" hasCustomPrompt="1"/>
          </p:nvPr>
        </p:nvSpPr>
        <p:spPr>
          <a:xfrm>
            <a:off x="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39" name="Picture Placeholder 38">
            <a:extLst>
              <a:ext uri="{FF2B5EF4-FFF2-40B4-BE49-F238E27FC236}">
                <a16:creationId xmlns:a16="http://schemas.microsoft.com/office/drawing/2014/main" id="{04687145-8690-4F6D-80B5-F14CC42D16BD}"/>
              </a:ext>
            </a:extLst>
          </p:cNvPr>
          <p:cNvSpPr>
            <a:spLocks noGrp="1"/>
          </p:cNvSpPr>
          <p:nvPr>
            <p:ph type="pic" sz="quarter" idx="18" hasCustomPrompt="1"/>
          </p:nvPr>
        </p:nvSpPr>
        <p:spPr>
          <a:xfrm>
            <a:off x="24384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0" name="Picture Placeholder 39">
            <a:extLst>
              <a:ext uri="{FF2B5EF4-FFF2-40B4-BE49-F238E27FC236}">
                <a16:creationId xmlns:a16="http://schemas.microsoft.com/office/drawing/2014/main" id="{6C80C782-17FB-453B-96F4-5F83DB6A70FA}"/>
              </a:ext>
            </a:extLst>
          </p:cNvPr>
          <p:cNvSpPr>
            <a:spLocks noGrp="1"/>
          </p:cNvSpPr>
          <p:nvPr>
            <p:ph type="pic" sz="quarter" idx="19" hasCustomPrompt="1"/>
          </p:nvPr>
        </p:nvSpPr>
        <p:spPr>
          <a:xfrm>
            <a:off x="4876801" y="3427853"/>
            <a:ext cx="2438401" cy="2476501"/>
          </a:xfrm>
          <a:custGeom>
            <a:avLst/>
            <a:gdLst>
              <a:gd name="connsiteX0" fmla="*/ 0 w 4876801"/>
              <a:gd name="connsiteY0" fmla="*/ 0 h 4953001"/>
              <a:gd name="connsiteX1" fmla="*/ 4876801 w 4876801"/>
              <a:gd name="connsiteY1" fmla="*/ 0 h 4953001"/>
              <a:gd name="connsiteX2" fmla="*/ 4876801 w 4876801"/>
              <a:gd name="connsiteY2" fmla="*/ 4953001 h 4953001"/>
              <a:gd name="connsiteX3" fmla="*/ 0 w 4876801"/>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1" h="4953001">
                <a:moveTo>
                  <a:pt x="0" y="0"/>
                </a:moveTo>
                <a:lnTo>
                  <a:pt x="4876801" y="0"/>
                </a:lnTo>
                <a:lnTo>
                  <a:pt x="4876801" y="4953001"/>
                </a:lnTo>
                <a:lnTo>
                  <a:pt x="0" y="4953001"/>
                </a:lnTo>
                <a:close/>
              </a:path>
            </a:pathLst>
          </a:custGeom>
          <a:solidFill>
            <a:srgbClr val="DDE5F0"/>
          </a:solidFill>
        </p:spPr>
        <p:txBody>
          <a:bodyPr wrap="square" anchor="ctr">
            <a:noAutofit/>
          </a:bodyPr>
          <a:lstStyle>
            <a:lvl1pPr>
              <a:defRPr sz="400"/>
            </a:lvl1pPr>
          </a:lstStyle>
          <a:p>
            <a:r>
              <a:rPr lang="en-MN"/>
              <a:t>+</a:t>
            </a:r>
          </a:p>
        </p:txBody>
      </p:sp>
      <p:sp>
        <p:nvSpPr>
          <p:cNvPr id="41" name="Picture Placeholder 40">
            <a:extLst>
              <a:ext uri="{FF2B5EF4-FFF2-40B4-BE49-F238E27FC236}">
                <a16:creationId xmlns:a16="http://schemas.microsoft.com/office/drawing/2014/main" id="{0BF4F48F-BAE2-44D0-A904-F79B4186BC00}"/>
              </a:ext>
            </a:extLst>
          </p:cNvPr>
          <p:cNvSpPr>
            <a:spLocks noGrp="1"/>
          </p:cNvSpPr>
          <p:nvPr>
            <p:ph type="pic" sz="quarter" idx="20" hasCustomPrompt="1"/>
          </p:nvPr>
        </p:nvSpPr>
        <p:spPr>
          <a:xfrm>
            <a:off x="7315200" y="3427853"/>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E4EBF5"/>
          </a:solidFill>
        </p:spPr>
        <p:txBody>
          <a:bodyPr wrap="square" anchor="ctr">
            <a:noAutofit/>
          </a:bodyPr>
          <a:lstStyle>
            <a:lvl1pPr>
              <a:defRPr sz="400"/>
            </a:lvl1pPr>
          </a:lstStyle>
          <a:p>
            <a:r>
              <a:rPr lang="en-MN"/>
              <a:t>+</a:t>
            </a:r>
          </a:p>
        </p:txBody>
      </p:sp>
      <p:sp>
        <p:nvSpPr>
          <p:cNvPr id="42" name="Picture Placeholder 41">
            <a:extLst>
              <a:ext uri="{FF2B5EF4-FFF2-40B4-BE49-F238E27FC236}">
                <a16:creationId xmlns:a16="http://schemas.microsoft.com/office/drawing/2014/main" id="{E910D43A-AFE7-4BFF-97BD-56ED6A69D9B1}"/>
              </a:ext>
            </a:extLst>
          </p:cNvPr>
          <p:cNvSpPr>
            <a:spLocks noGrp="1"/>
          </p:cNvSpPr>
          <p:nvPr>
            <p:ph type="pic" sz="quarter" idx="21" hasCustomPrompt="1"/>
          </p:nvPr>
        </p:nvSpPr>
        <p:spPr>
          <a:xfrm>
            <a:off x="9753600" y="3427852"/>
            <a:ext cx="2438400" cy="2476501"/>
          </a:xfrm>
          <a:custGeom>
            <a:avLst/>
            <a:gdLst>
              <a:gd name="connsiteX0" fmla="*/ 0 w 4876800"/>
              <a:gd name="connsiteY0" fmla="*/ 0 h 4953001"/>
              <a:gd name="connsiteX1" fmla="*/ 4876800 w 4876800"/>
              <a:gd name="connsiteY1" fmla="*/ 0 h 4953001"/>
              <a:gd name="connsiteX2" fmla="*/ 4876800 w 4876800"/>
              <a:gd name="connsiteY2" fmla="*/ 4953001 h 4953001"/>
              <a:gd name="connsiteX3" fmla="*/ 0 w 4876800"/>
              <a:gd name="connsiteY3" fmla="*/ 4953001 h 4953001"/>
            </a:gdLst>
            <a:ahLst/>
            <a:cxnLst>
              <a:cxn ang="0">
                <a:pos x="connsiteX0" y="connsiteY0"/>
              </a:cxn>
              <a:cxn ang="0">
                <a:pos x="connsiteX1" y="connsiteY1"/>
              </a:cxn>
              <a:cxn ang="0">
                <a:pos x="connsiteX2" y="connsiteY2"/>
              </a:cxn>
              <a:cxn ang="0">
                <a:pos x="connsiteX3" y="connsiteY3"/>
              </a:cxn>
            </a:cxnLst>
            <a:rect l="l" t="t" r="r" b="b"/>
            <a:pathLst>
              <a:path w="4876800" h="4953001">
                <a:moveTo>
                  <a:pt x="0" y="0"/>
                </a:moveTo>
                <a:lnTo>
                  <a:pt x="4876800" y="0"/>
                </a:lnTo>
                <a:lnTo>
                  <a:pt x="4876800" y="4953001"/>
                </a:lnTo>
                <a:lnTo>
                  <a:pt x="0" y="4953001"/>
                </a:lnTo>
                <a:close/>
              </a:path>
            </a:pathLst>
          </a:custGeom>
          <a:solidFill>
            <a:srgbClr val="DDE5F0"/>
          </a:solidFill>
        </p:spPr>
        <p:txBody>
          <a:bodyPr wrap="square" anchor="ctr">
            <a:noAutofit/>
          </a:bodyPr>
          <a:lstStyle>
            <a:lvl1pPr>
              <a:defRPr sz="400"/>
            </a:lvl1pPr>
          </a:lstStyle>
          <a:p>
            <a:r>
              <a:rPr lang="en-MN"/>
              <a:t>+</a:t>
            </a:r>
          </a:p>
        </p:txBody>
      </p:sp>
    </p:spTree>
    <p:extLst>
      <p:ext uri="{BB962C8B-B14F-4D97-AF65-F5344CB8AC3E}">
        <p14:creationId xmlns:p14="http://schemas.microsoft.com/office/powerpoint/2010/main" val="3580932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ppt_w</p:attrName>
                                        </p:attrNameLst>
                                      </p:cBhvr>
                                      <p:tavLst>
                                        <p:tav tm="0">
                                          <p:val>
                                            <p:fltVal val="0"/>
                                          </p:val>
                                        </p:tav>
                                        <p:tav tm="100000">
                                          <p:val>
                                            <p:strVal val="#ppt_w"/>
                                          </p:val>
                                        </p:tav>
                                      </p:tavLst>
                                    </p:anim>
                                    <p:anim calcmode="lin" valueType="num">
                                      <p:cBhvr>
                                        <p:cTn id="12" dur="1000" fill="hold"/>
                                        <p:tgtEl>
                                          <p:spTgt spid="3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50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fltVal val="0"/>
                                          </p:val>
                                        </p:tav>
                                        <p:tav tm="100000">
                                          <p:val>
                                            <p:strVal val="#ppt_w"/>
                                          </p:val>
                                        </p:tav>
                                      </p:tavLst>
                                    </p:anim>
                                    <p:anim calcmode="lin" valueType="num">
                                      <p:cBhvr>
                                        <p:cTn id="32" dur="1000" fill="hold"/>
                                        <p:tgtEl>
                                          <p:spTgt spid="3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75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20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1000" fill="hold"/>
                                        <p:tgtEl>
                                          <p:spTgt spid="41"/>
                                        </p:tgtEl>
                                        <p:attrNameLst>
                                          <p:attrName>ppt_w</p:attrName>
                                        </p:attrNameLst>
                                      </p:cBhvr>
                                      <p:tavLst>
                                        <p:tav tm="0">
                                          <p:val>
                                            <p:fltVal val="0"/>
                                          </p:val>
                                        </p:tav>
                                        <p:tav tm="100000">
                                          <p:val>
                                            <p:strVal val="#ppt_w"/>
                                          </p:val>
                                        </p:tav>
                                      </p:tavLst>
                                    </p:anim>
                                    <p:anim calcmode="lin" valueType="num">
                                      <p:cBhvr>
                                        <p:cTn id="40" dur="1000" fill="hold"/>
                                        <p:tgtEl>
                                          <p:spTgt spid="4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2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0" fill="hold"/>
                                        <p:tgtEl>
                                          <p:spTgt spid="42"/>
                                        </p:tgtEl>
                                        <p:attrNameLst>
                                          <p:attrName>ppt_w</p:attrName>
                                        </p:attrNameLst>
                                      </p:cBhvr>
                                      <p:tavLst>
                                        <p:tav tm="0">
                                          <p:val>
                                            <p:fltVal val="0"/>
                                          </p:val>
                                        </p:tav>
                                        <p:tav tm="100000">
                                          <p:val>
                                            <p:strVal val="#ppt_w"/>
                                          </p:val>
                                        </p:tav>
                                      </p:tavLst>
                                    </p:anim>
                                    <p:anim calcmode="lin" valueType="num">
                                      <p:cBhvr>
                                        <p:cTn id="44" dur="10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Divider Upcoming Thre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D6BE118-CB78-48B4-BE38-5FBD1BF010AF}"/>
              </a:ext>
            </a:extLst>
          </p:cNvPr>
          <p:cNvSpPr>
            <a:spLocks noGrp="1"/>
          </p:cNvSpPr>
          <p:nvPr>
            <p:ph type="pic" sz="quarter" idx="12"/>
          </p:nvPr>
        </p:nvSpPr>
        <p:spPr>
          <a:xfrm>
            <a:off x="0" y="3429000"/>
            <a:ext cx="12192000" cy="3429000"/>
          </a:xfrm>
          <a:custGeom>
            <a:avLst/>
            <a:gdLst>
              <a:gd name="connsiteX0" fmla="*/ 0 w 24384000"/>
              <a:gd name="connsiteY0" fmla="*/ 0 h 6858000"/>
              <a:gd name="connsiteX1" fmla="*/ 24384000 w 24384000"/>
              <a:gd name="connsiteY1" fmla="*/ 0 h 6858000"/>
              <a:gd name="connsiteX2" fmla="*/ 24384000 w 24384000"/>
              <a:gd name="connsiteY2" fmla="*/ 6858000 h 6858000"/>
              <a:gd name="connsiteX3" fmla="*/ 0 w 243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84000" h="6858000">
                <a:moveTo>
                  <a:pt x="0" y="0"/>
                </a:moveTo>
                <a:lnTo>
                  <a:pt x="24384000" y="0"/>
                </a:lnTo>
                <a:lnTo>
                  <a:pt x="24384000" y="6858000"/>
                </a:lnTo>
                <a:lnTo>
                  <a:pt x="0" y="6858000"/>
                </a:lnTo>
                <a:close/>
              </a:path>
            </a:pathLst>
          </a:custGeom>
          <a:solidFill>
            <a:srgbClr val="005595"/>
          </a:solidFill>
        </p:spPr>
        <p:txBody>
          <a:bodyPr wrap="square" anchor="ctr">
            <a:noAutofit/>
          </a:bodyPr>
          <a:lstStyle>
            <a:lvl1pPr>
              <a:defRPr sz="400"/>
            </a:lvl1pPr>
          </a:lstStyle>
          <a:p>
            <a:r>
              <a:rPr lang="en-US"/>
              <a:t>Click icon to add picture</a:t>
            </a:r>
            <a:endParaRPr lang="en-MN"/>
          </a:p>
        </p:txBody>
      </p:sp>
      <p:sp>
        <p:nvSpPr>
          <p:cNvPr id="25" name="Text Placeholder 24">
            <a:extLst>
              <a:ext uri="{FF2B5EF4-FFF2-40B4-BE49-F238E27FC236}">
                <a16:creationId xmlns:a16="http://schemas.microsoft.com/office/drawing/2014/main" id="{DD9BE390-7B7C-4840-8B6C-C73A9E7FAE34}"/>
              </a:ext>
            </a:extLst>
          </p:cNvPr>
          <p:cNvSpPr>
            <a:spLocks noGrp="1"/>
          </p:cNvSpPr>
          <p:nvPr>
            <p:ph type="body" sz="quarter" idx="84"/>
          </p:nvPr>
        </p:nvSpPr>
        <p:spPr>
          <a:xfrm>
            <a:off x="8224261" y="2476500"/>
            <a:ext cx="1905001" cy="1905000"/>
          </a:xfrm>
          <a:custGeom>
            <a:avLst/>
            <a:gdLst>
              <a:gd name="connsiteX0" fmla="*/ 101613 w 3810001"/>
              <a:gd name="connsiteY0" fmla="*/ 0 h 3810000"/>
              <a:gd name="connsiteX1" fmla="*/ 3708387 w 3810001"/>
              <a:gd name="connsiteY1" fmla="*/ 0 h 3810000"/>
              <a:gd name="connsiteX2" fmla="*/ 3810001 w 3810001"/>
              <a:gd name="connsiteY2" fmla="*/ 101613 h 3810000"/>
              <a:gd name="connsiteX3" fmla="*/ 3810001 w 3810001"/>
              <a:gd name="connsiteY3" fmla="*/ 3708387 h 3810000"/>
              <a:gd name="connsiteX4" fmla="*/ 3708387 w 3810001"/>
              <a:gd name="connsiteY4" fmla="*/ 3810000 h 3810000"/>
              <a:gd name="connsiteX5" fmla="*/ 101613 w 3810001"/>
              <a:gd name="connsiteY5" fmla="*/ 3810000 h 3810000"/>
              <a:gd name="connsiteX6" fmla="*/ 0 w 3810001"/>
              <a:gd name="connsiteY6" fmla="*/ 3708387 h 3810000"/>
              <a:gd name="connsiteX7" fmla="*/ 0 w 3810001"/>
              <a:gd name="connsiteY7" fmla="*/ 101613 h 3810000"/>
              <a:gd name="connsiteX8" fmla="*/ 101613 w 3810001"/>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1" h="3810000">
                <a:moveTo>
                  <a:pt x="101613" y="0"/>
                </a:moveTo>
                <a:lnTo>
                  <a:pt x="3708387" y="0"/>
                </a:lnTo>
                <a:cubicBezTo>
                  <a:pt x="3764507" y="0"/>
                  <a:pt x="3810001" y="45494"/>
                  <a:pt x="3810001" y="101613"/>
                </a:cubicBezTo>
                <a:lnTo>
                  <a:pt x="3810001" y="3708387"/>
                </a:lnTo>
                <a:cubicBezTo>
                  <a:pt x="3810001" y="3764506"/>
                  <a:pt x="3764507" y="3810000"/>
                  <a:pt x="3708387" y="3810000"/>
                </a:cubicBezTo>
                <a:lnTo>
                  <a:pt x="101613" y="3810000"/>
                </a:lnTo>
                <a:cubicBezTo>
                  <a:pt x="45494" y="3810000"/>
                  <a:pt x="0" y="3764506"/>
                  <a:pt x="0" y="3708387"/>
                </a:cubicBezTo>
                <a:lnTo>
                  <a:pt x="0" y="101613"/>
                </a:lnTo>
                <a:cubicBezTo>
                  <a:pt x="0" y="45494"/>
                  <a:pt x="45494" y="0"/>
                  <a:pt x="101613"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6" name="Text Placeholder 25">
            <a:extLst>
              <a:ext uri="{FF2B5EF4-FFF2-40B4-BE49-F238E27FC236}">
                <a16:creationId xmlns:a16="http://schemas.microsoft.com/office/drawing/2014/main" id="{E41DE8F4-2ECD-4919-BDAD-2D0FF8A085E4}"/>
              </a:ext>
            </a:extLst>
          </p:cNvPr>
          <p:cNvSpPr>
            <a:spLocks noGrp="1"/>
          </p:cNvSpPr>
          <p:nvPr>
            <p:ph type="body" sz="quarter" idx="85"/>
          </p:nvPr>
        </p:nvSpPr>
        <p:spPr>
          <a:xfrm>
            <a:off x="10286999" y="2476500"/>
            <a:ext cx="1905001" cy="1905000"/>
          </a:xfrm>
          <a:custGeom>
            <a:avLst/>
            <a:gdLst>
              <a:gd name="connsiteX0" fmla="*/ 101612 w 3810000"/>
              <a:gd name="connsiteY0" fmla="*/ 0 h 3810000"/>
              <a:gd name="connsiteX1" fmla="*/ 3708388 w 3810000"/>
              <a:gd name="connsiteY1" fmla="*/ 0 h 3810000"/>
              <a:gd name="connsiteX2" fmla="*/ 3810000 w 3810000"/>
              <a:gd name="connsiteY2" fmla="*/ 101613 h 3810000"/>
              <a:gd name="connsiteX3" fmla="*/ 3810000 w 3810000"/>
              <a:gd name="connsiteY3" fmla="*/ 3708387 h 3810000"/>
              <a:gd name="connsiteX4" fmla="*/ 3708388 w 3810000"/>
              <a:gd name="connsiteY4" fmla="*/ 3810000 h 3810000"/>
              <a:gd name="connsiteX5" fmla="*/ 101612 w 3810000"/>
              <a:gd name="connsiteY5" fmla="*/ 3810000 h 3810000"/>
              <a:gd name="connsiteX6" fmla="*/ 0 w 3810000"/>
              <a:gd name="connsiteY6" fmla="*/ 3708387 h 3810000"/>
              <a:gd name="connsiteX7" fmla="*/ 0 w 3810000"/>
              <a:gd name="connsiteY7" fmla="*/ 101613 h 3810000"/>
              <a:gd name="connsiteX8" fmla="*/ 101612 w 3810000"/>
              <a:gd name="connsiteY8"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810000">
                <a:moveTo>
                  <a:pt x="101612" y="0"/>
                </a:moveTo>
                <a:lnTo>
                  <a:pt x="3708388" y="0"/>
                </a:lnTo>
                <a:cubicBezTo>
                  <a:pt x="3764506" y="0"/>
                  <a:pt x="3810000" y="45494"/>
                  <a:pt x="3810000" y="101613"/>
                </a:cubicBezTo>
                <a:lnTo>
                  <a:pt x="3810000" y="3708387"/>
                </a:lnTo>
                <a:cubicBezTo>
                  <a:pt x="3810000" y="3764506"/>
                  <a:pt x="3764506" y="3810000"/>
                  <a:pt x="3708388" y="3810000"/>
                </a:cubicBezTo>
                <a:lnTo>
                  <a:pt x="101612" y="3810000"/>
                </a:lnTo>
                <a:cubicBezTo>
                  <a:pt x="45494" y="3810000"/>
                  <a:pt x="0" y="3764506"/>
                  <a:pt x="0" y="3708387"/>
                </a:cubicBezTo>
                <a:lnTo>
                  <a:pt x="0" y="101613"/>
                </a:lnTo>
                <a:cubicBezTo>
                  <a:pt x="0" y="45494"/>
                  <a:pt x="45494" y="0"/>
                  <a:pt x="101612" y="0"/>
                </a:cubicBezTo>
                <a:close/>
              </a:path>
            </a:pathLst>
          </a:custGeom>
          <a:solidFill>
            <a:srgbClr val="F7F9FF"/>
          </a:solidFill>
        </p:spPr>
        <p:txBody>
          <a:bodyPr wrap="square" anchor="b">
            <a:noAutofit/>
          </a:bodyPr>
          <a:lstStyle>
            <a:lvl1pPr marL="0" indent="0" algn="l">
              <a:buNone/>
              <a:defRPr sz="127">
                <a:noFill/>
              </a:defRPr>
            </a:lvl1pPr>
          </a:lstStyle>
          <a:p>
            <a:pPr lvl="0"/>
            <a:r>
              <a:rPr lang="en-US"/>
              <a:t>Click to edit Master text styles</a:t>
            </a:r>
          </a:p>
        </p:txBody>
      </p:sp>
      <p:sp>
        <p:nvSpPr>
          <p:cNvPr id="28" name="Text Placeholder 27">
            <a:extLst>
              <a:ext uri="{FF2B5EF4-FFF2-40B4-BE49-F238E27FC236}">
                <a16:creationId xmlns:a16="http://schemas.microsoft.com/office/drawing/2014/main" id="{8F60EFB8-B70C-4B1F-93F3-9A5813C00F57}"/>
              </a:ext>
            </a:extLst>
          </p:cNvPr>
          <p:cNvSpPr>
            <a:spLocks noGrp="1"/>
          </p:cNvSpPr>
          <p:nvPr>
            <p:ph type="body" sz="quarter" idx="86"/>
          </p:nvPr>
        </p:nvSpPr>
        <p:spPr>
          <a:xfrm>
            <a:off x="5951973" y="2381250"/>
            <a:ext cx="2095501" cy="2095500"/>
          </a:xfrm>
          <a:custGeom>
            <a:avLst/>
            <a:gdLst>
              <a:gd name="connsiteX0" fmla="*/ 101590 w 4191001"/>
              <a:gd name="connsiteY0" fmla="*/ 0 h 4191000"/>
              <a:gd name="connsiteX1" fmla="*/ 4089411 w 4191001"/>
              <a:gd name="connsiteY1" fmla="*/ 0 h 4191000"/>
              <a:gd name="connsiteX2" fmla="*/ 4191001 w 4191001"/>
              <a:gd name="connsiteY2" fmla="*/ 101590 h 4191000"/>
              <a:gd name="connsiteX3" fmla="*/ 4191001 w 4191001"/>
              <a:gd name="connsiteY3" fmla="*/ 4089410 h 4191000"/>
              <a:gd name="connsiteX4" fmla="*/ 4089411 w 4191001"/>
              <a:gd name="connsiteY4" fmla="*/ 4191000 h 4191000"/>
              <a:gd name="connsiteX5" fmla="*/ 101590 w 4191001"/>
              <a:gd name="connsiteY5" fmla="*/ 4191000 h 4191000"/>
              <a:gd name="connsiteX6" fmla="*/ 0 w 4191001"/>
              <a:gd name="connsiteY6" fmla="*/ 4089410 h 4191000"/>
              <a:gd name="connsiteX7" fmla="*/ 0 w 4191001"/>
              <a:gd name="connsiteY7" fmla="*/ 101590 h 4191000"/>
              <a:gd name="connsiteX8" fmla="*/ 101590 w 4191001"/>
              <a:gd name="connsiteY8"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1" h="4191000">
                <a:moveTo>
                  <a:pt x="101590" y="0"/>
                </a:moveTo>
                <a:lnTo>
                  <a:pt x="4089411" y="0"/>
                </a:lnTo>
                <a:cubicBezTo>
                  <a:pt x="4145518" y="0"/>
                  <a:pt x="4191001" y="45483"/>
                  <a:pt x="4191001" y="101590"/>
                </a:cubicBezTo>
                <a:lnTo>
                  <a:pt x="4191001" y="4089410"/>
                </a:lnTo>
                <a:cubicBezTo>
                  <a:pt x="4191001" y="4145517"/>
                  <a:pt x="4145518" y="4191000"/>
                  <a:pt x="4089411" y="4191000"/>
                </a:cubicBezTo>
                <a:lnTo>
                  <a:pt x="101590" y="4191000"/>
                </a:lnTo>
                <a:cubicBezTo>
                  <a:pt x="45483" y="4191000"/>
                  <a:pt x="0" y="4145517"/>
                  <a:pt x="0" y="4089410"/>
                </a:cubicBezTo>
                <a:lnTo>
                  <a:pt x="0" y="101590"/>
                </a:lnTo>
                <a:cubicBezTo>
                  <a:pt x="0" y="45483"/>
                  <a:pt x="45483" y="0"/>
                  <a:pt x="101590" y="0"/>
                </a:cubicBezTo>
                <a:close/>
              </a:path>
            </a:pathLst>
          </a:custGeom>
          <a:solidFill>
            <a:schemeClr val="accent4"/>
          </a:solidFill>
        </p:spPr>
        <p:txBody>
          <a:bodyPr wrap="square" anchor="b">
            <a:noAutofit/>
          </a:bodyPr>
          <a:lstStyle>
            <a:lvl1pPr marL="0" indent="0" algn="l">
              <a:buNone/>
              <a:defRPr sz="127">
                <a:noFill/>
              </a:defRPr>
            </a:lvl1pPr>
          </a:lstStyle>
          <a:p>
            <a:pPr lvl="0"/>
            <a:r>
              <a:rPr lang="en-US"/>
              <a:t>Click to edit Master text styles</a:t>
            </a:r>
          </a:p>
        </p:txBody>
      </p:sp>
      <p:sp>
        <p:nvSpPr>
          <p:cNvPr id="9" name="Shape">
            <a:extLst>
              <a:ext uri="{FF2B5EF4-FFF2-40B4-BE49-F238E27FC236}">
                <a16:creationId xmlns:a16="http://schemas.microsoft.com/office/drawing/2014/main" id="{6E8EB389-E2E4-4F34-B600-BB520B83B8EA}"/>
              </a:ext>
            </a:extLst>
          </p:cNvPr>
          <p:cNvSpPr/>
          <p:nvPr/>
        </p:nvSpPr>
        <p:spPr>
          <a:xfrm>
            <a:off x="9037060" y="2778657"/>
            <a:ext cx="279401" cy="25400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3" name="Shape">
            <a:extLst>
              <a:ext uri="{FF2B5EF4-FFF2-40B4-BE49-F238E27FC236}">
                <a16:creationId xmlns:a16="http://schemas.microsoft.com/office/drawing/2014/main" id="{CC98D82F-CA66-4C18-A102-994048F69BD5}"/>
              </a:ext>
            </a:extLst>
          </p:cNvPr>
          <p:cNvSpPr/>
          <p:nvPr/>
        </p:nvSpPr>
        <p:spPr>
          <a:xfrm>
            <a:off x="11106150" y="2756431"/>
            <a:ext cx="279401" cy="27940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373C47"/>
          </a:solidFill>
          <a:ln w="12700" cap="flat">
            <a:no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17" name="Shape">
            <a:extLst>
              <a:ext uri="{FF2B5EF4-FFF2-40B4-BE49-F238E27FC236}">
                <a16:creationId xmlns:a16="http://schemas.microsoft.com/office/drawing/2014/main" id="{E0536AF0-7DBC-4F00-8C9E-441BBF2CC08F}"/>
              </a:ext>
            </a:extLst>
          </p:cNvPr>
          <p:cNvSpPr/>
          <p:nvPr/>
        </p:nvSpPr>
        <p:spPr>
          <a:xfrm>
            <a:off x="6860020" y="2759603"/>
            <a:ext cx="279401" cy="27305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7F9FF"/>
          </a:solidFill>
          <a:ln w="12700" cap="flat">
            <a:solidFill>
              <a:schemeClr val="accent4"/>
            </a:solidFill>
            <a:miter lim="400000"/>
          </a:ln>
          <a:effectLst/>
        </p:spPr>
        <p:txBody>
          <a:bodyPr wrap="square" lIns="19050" tIns="19050" rIns="19050" bIns="19050" numCol="1" anchor="ctr">
            <a:noAutofit/>
          </a:bodyPr>
          <a:lstStyle/>
          <a:p>
            <a:pPr defTabSz="228593">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900"/>
          </a:p>
        </p:txBody>
      </p:sp>
      <p:sp>
        <p:nvSpPr>
          <p:cNvPr id="35" name="Body text">
            <a:extLst>
              <a:ext uri="{FF2B5EF4-FFF2-40B4-BE49-F238E27FC236}">
                <a16:creationId xmlns:a16="http://schemas.microsoft.com/office/drawing/2014/main" id="{3EB762C8-74C1-4C55-815D-1384B725D434}"/>
              </a:ext>
            </a:extLst>
          </p:cNvPr>
          <p:cNvSpPr>
            <a:spLocks noGrp="1"/>
          </p:cNvSpPr>
          <p:nvPr>
            <p:ph type="body" sz="quarter" idx="73" hasCustomPrompt="1"/>
          </p:nvPr>
        </p:nvSpPr>
        <p:spPr>
          <a:xfrm>
            <a:off x="634669" y="2183918"/>
            <a:ext cx="4131741" cy="696027"/>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0"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37" name="Title text">
            <a:extLst>
              <a:ext uri="{FF2B5EF4-FFF2-40B4-BE49-F238E27FC236}">
                <a16:creationId xmlns:a16="http://schemas.microsoft.com/office/drawing/2014/main" id="{3E943413-5A4F-4ADB-ADB0-C2A7AA072219}"/>
              </a:ext>
            </a:extLst>
          </p:cNvPr>
          <p:cNvSpPr>
            <a:spLocks noGrp="1"/>
          </p:cNvSpPr>
          <p:nvPr>
            <p:ph type="body" sz="quarter" idx="27" hasCustomPrompt="1"/>
          </p:nvPr>
        </p:nvSpPr>
        <p:spPr>
          <a:xfrm>
            <a:off x="634670" y="1180770"/>
            <a:ext cx="3763161" cy="533400"/>
          </a:xfrm>
          <a:prstGeom prst="rect">
            <a:avLst/>
          </a:prstGeom>
        </p:spPr>
        <p:txBody>
          <a:bodyPr lIns="0" tIns="0" rIns="0" bIns="0" anchor="t">
            <a:no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38" name="Body text">
            <a:extLst>
              <a:ext uri="{FF2B5EF4-FFF2-40B4-BE49-F238E27FC236}">
                <a16:creationId xmlns:a16="http://schemas.microsoft.com/office/drawing/2014/main" id="{189AEACC-7C5C-4583-8D16-97057A2B3A21}"/>
              </a:ext>
            </a:extLst>
          </p:cNvPr>
          <p:cNvSpPr>
            <a:spLocks noGrp="1"/>
          </p:cNvSpPr>
          <p:nvPr>
            <p:ph type="body" sz="quarter" idx="88" hasCustomPrompt="1"/>
          </p:nvPr>
        </p:nvSpPr>
        <p:spPr>
          <a:xfrm>
            <a:off x="6254326"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F7F9FF"/>
                </a:solidFill>
                <a:uFillTx/>
                <a:latin typeface="Lato Black"/>
                <a:ea typeface="Lato Black"/>
                <a:cs typeface="Lato Black"/>
                <a:sym typeface="Helvetica Neue"/>
              </a:defRPr>
            </a:lvl1pPr>
          </a:lstStyle>
          <a:p>
            <a:pPr lvl="0"/>
            <a:r>
              <a:rPr lang="en-US"/>
              <a:t>Title text </a:t>
            </a:r>
          </a:p>
        </p:txBody>
      </p:sp>
      <p:sp>
        <p:nvSpPr>
          <p:cNvPr id="39" name="Body text">
            <a:extLst>
              <a:ext uri="{FF2B5EF4-FFF2-40B4-BE49-F238E27FC236}">
                <a16:creationId xmlns:a16="http://schemas.microsoft.com/office/drawing/2014/main" id="{96935A7B-34F8-431D-930A-52A7881D6334}"/>
              </a:ext>
            </a:extLst>
          </p:cNvPr>
          <p:cNvSpPr>
            <a:spLocks noGrp="1"/>
          </p:cNvSpPr>
          <p:nvPr>
            <p:ph type="body" sz="quarter" idx="89" hasCustomPrompt="1"/>
          </p:nvPr>
        </p:nvSpPr>
        <p:spPr>
          <a:xfrm>
            <a:off x="625432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F7F9FF"/>
                </a:solidFill>
                <a:uFillTx/>
                <a:latin typeface="Lato-Light"/>
                <a:ea typeface="Lato-Light"/>
                <a:cs typeface="Lato-Light"/>
                <a:sym typeface="Helvetica Neue"/>
              </a:defRPr>
            </a:lvl1pPr>
          </a:lstStyle>
          <a:p>
            <a:pPr lvl="0"/>
            <a:r>
              <a:rPr lang="en-US"/>
              <a:t>Body text</a:t>
            </a:r>
          </a:p>
        </p:txBody>
      </p:sp>
      <p:sp>
        <p:nvSpPr>
          <p:cNvPr id="48" name="Body text">
            <a:extLst>
              <a:ext uri="{FF2B5EF4-FFF2-40B4-BE49-F238E27FC236}">
                <a16:creationId xmlns:a16="http://schemas.microsoft.com/office/drawing/2014/main" id="{96E32909-B111-4AFD-B211-B7AC79AFABE4}"/>
              </a:ext>
            </a:extLst>
          </p:cNvPr>
          <p:cNvSpPr>
            <a:spLocks noGrp="1"/>
          </p:cNvSpPr>
          <p:nvPr>
            <p:ph type="body" sz="quarter" idx="106" hasCustomPrompt="1"/>
          </p:nvPr>
        </p:nvSpPr>
        <p:spPr>
          <a:xfrm>
            <a:off x="8431367"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49" name="Body text">
            <a:extLst>
              <a:ext uri="{FF2B5EF4-FFF2-40B4-BE49-F238E27FC236}">
                <a16:creationId xmlns:a16="http://schemas.microsoft.com/office/drawing/2014/main" id="{FF300BCC-9A05-47BE-8101-60F073FE74E0}"/>
              </a:ext>
            </a:extLst>
          </p:cNvPr>
          <p:cNvSpPr>
            <a:spLocks noGrp="1"/>
          </p:cNvSpPr>
          <p:nvPr>
            <p:ph type="body" sz="quarter" idx="107" hasCustomPrompt="1"/>
          </p:nvPr>
        </p:nvSpPr>
        <p:spPr>
          <a:xfrm>
            <a:off x="843136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50" name="Body text">
            <a:extLst>
              <a:ext uri="{FF2B5EF4-FFF2-40B4-BE49-F238E27FC236}">
                <a16:creationId xmlns:a16="http://schemas.microsoft.com/office/drawing/2014/main" id="{60E49998-4AF1-4F88-B015-1D8516AFA723}"/>
              </a:ext>
            </a:extLst>
          </p:cNvPr>
          <p:cNvSpPr>
            <a:spLocks noGrp="1"/>
          </p:cNvSpPr>
          <p:nvPr>
            <p:ph type="body" sz="quarter" idx="108" hasCustomPrompt="1"/>
          </p:nvPr>
        </p:nvSpPr>
        <p:spPr>
          <a:xfrm>
            <a:off x="10500455" y="3314124"/>
            <a:ext cx="1490792" cy="232752"/>
          </a:xfrm>
          <a:prstGeom prst="rect">
            <a:avLst/>
          </a:prstGeom>
        </p:spPr>
        <p:txBody>
          <a:bodyPr lIns="0" tIns="0" rIns="0" bIns="0" anchor="t">
            <a:noAutofit/>
          </a:bodyPr>
          <a:lstStyle>
            <a:lvl1pPr marL="0" marR="0" indent="0" algn="ctr" defTabSz="412737" rtl="0" fontAlgn="auto" latinLnBrk="0" hangingPunct="0">
              <a:lnSpc>
                <a:spcPct val="120000"/>
              </a:lnSpc>
              <a:spcBef>
                <a:spcPts val="0"/>
              </a:spcBef>
              <a:spcAft>
                <a:spcPts val="0"/>
              </a:spcAft>
              <a:buClrTx/>
              <a:buSzTx/>
              <a:buFontTx/>
              <a:buNone/>
              <a:tabLst/>
              <a:defRPr lang="en-US" sz="1500" b="0" i="0" u="none" strike="noStrike" cap="none" spc="0" baseline="0" dirty="0">
                <a:ln>
                  <a:noFill/>
                </a:ln>
                <a:solidFill>
                  <a:srgbClr val="2C2E3C"/>
                </a:solidFill>
                <a:uFillTx/>
                <a:latin typeface="Lato Black"/>
                <a:ea typeface="Lato Black"/>
                <a:cs typeface="Lato Black"/>
                <a:sym typeface="Helvetica Neue"/>
              </a:defRPr>
            </a:lvl1pPr>
          </a:lstStyle>
          <a:p>
            <a:pPr lvl="0"/>
            <a:r>
              <a:rPr lang="en-US"/>
              <a:t>Title text </a:t>
            </a:r>
          </a:p>
        </p:txBody>
      </p:sp>
      <p:sp>
        <p:nvSpPr>
          <p:cNvPr id="51" name="Body text">
            <a:extLst>
              <a:ext uri="{FF2B5EF4-FFF2-40B4-BE49-F238E27FC236}">
                <a16:creationId xmlns:a16="http://schemas.microsoft.com/office/drawing/2014/main" id="{653EF3F7-1402-41E1-81C6-E619C4F2D714}"/>
              </a:ext>
            </a:extLst>
          </p:cNvPr>
          <p:cNvSpPr>
            <a:spLocks noGrp="1"/>
          </p:cNvSpPr>
          <p:nvPr>
            <p:ph type="body" sz="quarter" idx="109" hasCustomPrompt="1"/>
          </p:nvPr>
        </p:nvSpPr>
        <p:spPr>
          <a:xfrm>
            <a:off x="10500457" y="3607250"/>
            <a:ext cx="1490792" cy="663030"/>
          </a:xfrm>
          <a:prstGeom prst="rect">
            <a:avLst/>
          </a:prstGeom>
        </p:spPr>
        <p:txBody>
          <a:bodyPr lIns="0" tIns="0" rIns="0" bIns="0" anchor="t">
            <a:noAutofit/>
          </a:bodyPr>
          <a:lstStyle>
            <a:lvl1pPr marL="0" marR="0" indent="0" algn="ctr" defTabSz="412737" rtl="0" fontAlgn="auto" latinLnBrk="0" hangingPunct="0">
              <a:lnSpc>
                <a:spcPct val="150000"/>
              </a:lnSpc>
              <a:spcBef>
                <a:spcPts val="0"/>
              </a:spcBef>
              <a:spcAft>
                <a:spcPts val="0"/>
              </a:spcAft>
              <a:buClrTx/>
              <a:buSzTx/>
              <a:buFontTx/>
              <a:buNone/>
              <a:tabLst/>
              <a:defRPr lang="en-US" sz="1001" b="0" i="0" u="none" strike="noStrike" cap="none" spc="0" baseline="0" dirty="0">
                <a:ln>
                  <a:noFill/>
                </a:ln>
                <a:solidFill>
                  <a:srgbClr val="747A82"/>
                </a:solidFill>
                <a:uFillTx/>
                <a:latin typeface="Lato-Light"/>
                <a:ea typeface="Lato-Light"/>
                <a:cs typeface="Lato-Light"/>
                <a:sym typeface="Helvetica Neue"/>
              </a:defRPr>
            </a:lvl1pPr>
          </a:lstStyle>
          <a:p>
            <a:pPr lvl="0"/>
            <a:r>
              <a:rPr lang="en-US"/>
              <a:t>Body text</a:t>
            </a:r>
          </a:p>
        </p:txBody>
      </p:sp>
      <p:sp>
        <p:nvSpPr>
          <p:cNvPr id="2" name="Line">
            <a:extLst>
              <a:ext uri="{FF2B5EF4-FFF2-40B4-BE49-F238E27FC236}">
                <a16:creationId xmlns:a16="http://schemas.microsoft.com/office/drawing/2014/main" id="{5EF5ED42-79CF-6554-9613-761519057E52}"/>
              </a:ext>
            </a:extLst>
          </p:cNvPr>
          <p:cNvSpPr>
            <a:spLocks noGrp="1"/>
          </p:cNvSpPr>
          <p:nvPr>
            <p:ph type="body" sz="quarter" idx="110" hasCustomPrompt="1"/>
          </p:nvPr>
        </p:nvSpPr>
        <p:spPr>
          <a:xfrm>
            <a:off x="634670" y="1806300"/>
            <a:ext cx="916557" cy="45493"/>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3352924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0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1500"/>
                                        <p:tgtEl>
                                          <p:spTgt spid="19"/>
                                        </p:tgtEl>
                                      </p:cBhvr>
                                    </p:animEffect>
                                  </p:childTnLst>
                                </p:cTn>
                              </p:par>
                              <p:par>
                                <p:cTn id="8" presetID="22" presetClass="entr" presetSubtype="8" fill="hold" grpId="0" nodeType="withEffect">
                                  <p:stCondLst>
                                    <p:cond delay="7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1500"/>
                                        <p:tgtEl>
                                          <p:spTgt spid="37"/>
                                        </p:tgtEl>
                                      </p:cBhvr>
                                    </p:animEffect>
                                  </p:childTnLst>
                                </p:cTn>
                              </p:par>
                              <p:par>
                                <p:cTn id="11" presetID="22" presetClass="entr" presetSubtype="1" fill="hold" grpId="0" nodeType="withEffect">
                                  <p:stCondLst>
                                    <p:cond delay="210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1500"/>
                                        <p:tgtEl>
                                          <p:spTgt spid="35"/>
                                        </p:tgtEl>
                                      </p:cBhvr>
                                    </p:animEffect>
                                  </p:childTnLst>
                                </p:cTn>
                              </p:par>
                              <p:par>
                                <p:cTn id="14" presetID="47" presetClass="entr" presetSubtype="0" fill="hold" grpId="0" nodeType="withEffect">
                                  <p:stCondLst>
                                    <p:cond delay="3200"/>
                                  </p:stCondLst>
                                  <p:childTnLst>
                                    <p:set>
                                      <p:cBhvr>
                                        <p:cTn id="15" dur="1" fill="hold">
                                          <p:stCondLst>
                                            <p:cond delay="0"/>
                                          </p:stCondLst>
                                        </p:cTn>
                                        <p:tgtEl>
                                          <p:spTgt spid="28">
                                            <p:bg/>
                                          </p:spTgt>
                                        </p:tgtEl>
                                        <p:attrNameLst>
                                          <p:attrName>style.visibility</p:attrName>
                                        </p:attrNameLst>
                                      </p:cBhvr>
                                      <p:to>
                                        <p:strVal val="visible"/>
                                      </p:to>
                                    </p:set>
                                    <p:animEffect transition="in" filter="fade">
                                      <p:cBhvr>
                                        <p:cTn id="16" dur="1000"/>
                                        <p:tgtEl>
                                          <p:spTgt spid="28">
                                            <p:bg/>
                                          </p:spTgt>
                                        </p:tgtEl>
                                      </p:cBhvr>
                                    </p:animEffect>
                                    <p:anim calcmode="lin" valueType="num">
                                      <p:cBhvr>
                                        <p:cTn id="17" dur="1000" fill="hold"/>
                                        <p:tgtEl>
                                          <p:spTgt spid="28">
                                            <p:bg/>
                                          </p:spTgt>
                                        </p:tgtEl>
                                        <p:attrNameLst>
                                          <p:attrName>ppt_x</p:attrName>
                                        </p:attrNameLst>
                                      </p:cBhvr>
                                      <p:tavLst>
                                        <p:tav tm="0">
                                          <p:val>
                                            <p:strVal val="#ppt_x"/>
                                          </p:val>
                                        </p:tav>
                                        <p:tav tm="100000">
                                          <p:val>
                                            <p:strVal val="#ppt_x"/>
                                          </p:val>
                                        </p:tav>
                                      </p:tavLst>
                                    </p:anim>
                                    <p:anim calcmode="lin" valueType="num">
                                      <p:cBhvr>
                                        <p:cTn id="18" dur="1000" fill="hold"/>
                                        <p:tgtEl>
                                          <p:spTgt spid="28">
                                            <p:bg/>
                                          </p:spTgt>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nodePh="1">
                                  <p:stCondLst>
                                    <p:cond delay="3200"/>
                                  </p:stCondLst>
                                  <p:endCondLst>
                                    <p:cond evt="begin" delay="0">
                                      <p:tn val="19"/>
                                    </p:cond>
                                  </p:end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1000"/>
                                        <p:tgtEl>
                                          <p:spTgt spid="28">
                                            <p:txEl>
                                              <p:pRg st="0" end="0"/>
                                            </p:txEl>
                                          </p:spTgt>
                                        </p:tgtEl>
                                      </p:cBhvr>
                                    </p:animEffect>
                                    <p:anim calcmode="lin" valueType="num">
                                      <p:cBhvr>
                                        <p:cTn id="2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32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320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1000"/>
                                        <p:tgtEl>
                                          <p:spTgt spid="38">
                                            <p:txEl>
                                              <p:pRg st="0" end="0"/>
                                            </p:txEl>
                                          </p:spTgt>
                                        </p:tgtEl>
                                      </p:cBhvr>
                                    </p:animEffect>
                                    <p:anim calcmode="lin" valueType="num">
                                      <p:cBhvr>
                                        <p:cTn id="32"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320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1000"/>
                                        <p:tgtEl>
                                          <p:spTgt spid="39">
                                            <p:txEl>
                                              <p:pRg st="0" end="0"/>
                                            </p:txEl>
                                          </p:spTgt>
                                        </p:tgtEl>
                                      </p:cBhvr>
                                    </p:animEffect>
                                    <p:anim calcmode="lin" valueType="num">
                                      <p:cBhvr>
                                        <p:cTn id="37"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3600"/>
                                  </p:stCondLst>
                                  <p:childTnLst>
                                    <p:set>
                                      <p:cBhvr>
                                        <p:cTn id="40" dur="1" fill="hold">
                                          <p:stCondLst>
                                            <p:cond delay="0"/>
                                          </p:stCondLst>
                                        </p:cTn>
                                        <p:tgtEl>
                                          <p:spTgt spid="25">
                                            <p:bg/>
                                          </p:spTgt>
                                        </p:tgtEl>
                                        <p:attrNameLst>
                                          <p:attrName>style.visibility</p:attrName>
                                        </p:attrNameLst>
                                      </p:cBhvr>
                                      <p:to>
                                        <p:strVal val="visible"/>
                                      </p:to>
                                    </p:set>
                                    <p:animEffect transition="in" filter="fade">
                                      <p:cBhvr>
                                        <p:cTn id="41" dur="1000"/>
                                        <p:tgtEl>
                                          <p:spTgt spid="25">
                                            <p:bg/>
                                          </p:spTgt>
                                        </p:tgtEl>
                                      </p:cBhvr>
                                    </p:animEffect>
                                    <p:anim calcmode="lin" valueType="num">
                                      <p:cBhvr>
                                        <p:cTn id="42" dur="1000" fill="hold"/>
                                        <p:tgtEl>
                                          <p:spTgt spid="25">
                                            <p:bg/>
                                          </p:spTgt>
                                        </p:tgtEl>
                                        <p:attrNameLst>
                                          <p:attrName>ppt_x</p:attrName>
                                        </p:attrNameLst>
                                      </p:cBhvr>
                                      <p:tavLst>
                                        <p:tav tm="0">
                                          <p:val>
                                            <p:strVal val="#ppt_x"/>
                                          </p:val>
                                        </p:tav>
                                        <p:tav tm="100000">
                                          <p:val>
                                            <p:strVal val="#ppt_x"/>
                                          </p:val>
                                        </p:tav>
                                      </p:tavLst>
                                    </p:anim>
                                    <p:anim calcmode="lin" valueType="num">
                                      <p:cBhvr>
                                        <p:cTn id="43" dur="1000" fill="hold"/>
                                        <p:tgtEl>
                                          <p:spTgt spid="25">
                                            <p:bg/>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nodePh="1">
                                  <p:stCondLst>
                                    <p:cond delay="3600"/>
                                  </p:stCondLst>
                                  <p:endCondLst>
                                    <p:cond evt="begin" delay="0">
                                      <p:tn val="44"/>
                                    </p:cond>
                                  </p:end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1000"/>
                                        <p:tgtEl>
                                          <p:spTgt spid="25">
                                            <p:txEl>
                                              <p:pRg st="0" end="0"/>
                                            </p:txEl>
                                          </p:spTgt>
                                        </p:tgtEl>
                                      </p:cBhvr>
                                    </p:animEffect>
                                    <p:anim calcmode="lin" valueType="num">
                                      <p:cBhvr>
                                        <p:cTn id="47"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36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360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fade">
                                      <p:cBhvr>
                                        <p:cTn id="56" dur="1000"/>
                                        <p:tgtEl>
                                          <p:spTgt spid="48">
                                            <p:txEl>
                                              <p:pRg st="0" end="0"/>
                                            </p:txEl>
                                          </p:spTgt>
                                        </p:tgtEl>
                                      </p:cBhvr>
                                    </p:animEffect>
                                    <p:anim calcmode="lin" valueType="num">
                                      <p:cBhvr>
                                        <p:cTn id="5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3600"/>
                                  </p:stCondLst>
                                  <p:childTnLst>
                                    <p:set>
                                      <p:cBhvr>
                                        <p:cTn id="60" dur="1" fill="hold">
                                          <p:stCondLst>
                                            <p:cond delay="0"/>
                                          </p:stCondLst>
                                        </p:cTn>
                                        <p:tgtEl>
                                          <p:spTgt spid="49">
                                            <p:txEl>
                                              <p:pRg st="0" end="0"/>
                                            </p:txEl>
                                          </p:spTgt>
                                        </p:tgtEl>
                                        <p:attrNameLst>
                                          <p:attrName>style.visibility</p:attrName>
                                        </p:attrNameLst>
                                      </p:cBhvr>
                                      <p:to>
                                        <p:strVal val="visible"/>
                                      </p:to>
                                    </p:set>
                                    <p:animEffect transition="in" filter="fade">
                                      <p:cBhvr>
                                        <p:cTn id="61" dur="1000"/>
                                        <p:tgtEl>
                                          <p:spTgt spid="49">
                                            <p:txEl>
                                              <p:pRg st="0" end="0"/>
                                            </p:txEl>
                                          </p:spTgt>
                                        </p:tgtEl>
                                      </p:cBhvr>
                                    </p:animEffect>
                                    <p:anim calcmode="lin" valueType="num">
                                      <p:cBhvr>
                                        <p:cTn id="62"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4200"/>
                                  </p:stCondLst>
                                  <p:childTnLst>
                                    <p:set>
                                      <p:cBhvr>
                                        <p:cTn id="65" dur="1" fill="hold">
                                          <p:stCondLst>
                                            <p:cond delay="0"/>
                                          </p:stCondLst>
                                        </p:cTn>
                                        <p:tgtEl>
                                          <p:spTgt spid="26">
                                            <p:bg/>
                                          </p:spTgt>
                                        </p:tgtEl>
                                        <p:attrNameLst>
                                          <p:attrName>style.visibility</p:attrName>
                                        </p:attrNameLst>
                                      </p:cBhvr>
                                      <p:to>
                                        <p:strVal val="visible"/>
                                      </p:to>
                                    </p:set>
                                    <p:animEffect transition="in" filter="fade">
                                      <p:cBhvr>
                                        <p:cTn id="66" dur="1000"/>
                                        <p:tgtEl>
                                          <p:spTgt spid="26">
                                            <p:bg/>
                                          </p:spTgt>
                                        </p:tgtEl>
                                      </p:cBhvr>
                                    </p:animEffect>
                                    <p:anim calcmode="lin" valueType="num">
                                      <p:cBhvr>
                                        <p:cTn id="67" dur="1000" fill="hold"/>
                                        <p:tgtEl>
                                          <p:spTgt spid="26">
                                            <p:bg/>
                                          </p:spTgt>
                                        </p:tgtEl>
                                        <p:attrNameLst>
                                          <p:attrName>ppt_x</p:attrName>
                                        </p:attrNameLst>
                                      </p:cBhvr>
                                      <p:tavLst>
                                        <p:tav tm="0">
                                          <p:val>
                                            <p:strVal val="#ppt_x"/>
                                          </p:val>
                                        </p:tav>
                                        <p:tav tm="100000">
                                          <p:val>
                                            <p:strVal val="#ppt_x"/>
                                          </p:val>
                                        </p:tav>
                                      </p:tavLst>
                                    </p:anim>
                                    <p:anim calcmode="lin" valueType="num">
                                      <p:cBhvr>
                                        <p:cTn id="68" dur="1000" fill="hold"/>
                                        <p:tgtEl>
                                          <p:spTgt spid="26">
                                            <p:bg/>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nodePh="1">
                                  <p:stCondLst>
                                    <p:cond delay="4200"/>
                                  </p:stCondLst>
                                  <p:endCondLst>
                                    <p:cond evt="begin" delay="0">
                                      <p:tn val="69"/>
                                    </p:cond>
                                  </p:endCondLst>
                                  <p:childTnLst>
                                    <p:set>
                                      <p:cBhvr>
                                        <p:cTn id="70" dur="1" fill="hold">
                                          <p:stCondLst>
                                            <p:cond delay="0"/>
                                          </p:stCondLst>
                                        </p:cTn>
                                        <p:tgtEl>
                                          <p:spTgt spid="26">
                                            <p:txEl>
                                              <p:pRg st="0" end="0"/>
                                            </p:txEl>
                                          </p:spTgt>
                                        </p:tgtEl>
                                        <p:attrNameLst>
                                          <p:attrName>style.visibility</p:attrName>
                                        </p:attrNameLst>
                                      </p:cBhvr>
                                      <p:to>
                                        <p:strVal val="visible"/>
                                      </p:to>
                                    </p:set>
                                    <p:animEffect transition="in" filter="fade">
                                      <p:cBhvr>
                                        <p:cTn id="71" dur="1000"/>
                                        <p:tgtEl>
                                          <p:spTgt spid="26">
                                            <p:txEl>
                                              <p:pRg st="0" end="0"/>
                                            </p:txEl>
                                          </p:spTgt>
                                        </p:tgtEl>
                                      </p:cBhvr>
                                    </p:animEffect>
                                    <p:anim calcmode="lin" valueType="num">
                                      <p:cBhvr>
                                        <p:cTn id="7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420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4200"/>
                                  </p:stCondLst>
                                  <p:childTnLst>
                                    <p:set>
                                      <p:cBhvr>
                                        <p:cTn id="80" dur="1" fill="hold">
                                          <p:stCondLst>
                                            <p:cond delay="0"/>
                                          </p:stCondLst>
                                        </p:cTn>
                                        <p:tgtEl>
                                          <p:spTgt spid="50">
                                            <p:txEl>
                                              <p:pRg st="0" end="0"/>
                                            </p:txEl>
                                          </p:spTgt>
                                        </p:tgtEl>
                                        <p:attrNameLst>
                                          <p:attrName>style.visibility</p:attrName>
                                        </p:attrNameLst>
                                      </p:cBhvr>
                                      <p:to>
                                        <p:strVal val="visible"/>
                                      </p:to>
                                    </p:set>
                                    <p:animEffect transition="in" filter="fade">
                                      <p:cBhvr>
                                        <p:cTn id="81" dur="1000"/>
                                        <p:tgtEl>
                                          <p:spTgt spid="50">
                                            <p:txEl>
                                              <p:pRg st="0" end="0"/>
                                            </p:txEl>
                                          </p:spTgt>
                                        </p:tgtEl>
                                      </p:cBhvr>
                                    </p:animEffect>
                                    <p:anim calcmode="lin" valueType="num">
                                      <p:cBhvr>
                                        <p:cTn id="82"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50">
                                            <p:txEl>
                                              <p:pRg st="0" end="0"/>
                                            </p:tx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4200"/>
                                  </p:stCondLst>
                                  <p:childTnLst>
                                    <p:set>
                                      <p:cBhvr>
                                        <p:cTn id="85" dur="1" fill="hold">
                                          <p:stCondLst>
                                            <p:cond delay="0"/>
                                          </p:stCondLst>
                                        </p:cTn>
                                        <p:tgtEl>
                                          <p:spTgt spid="51">
                                            <p:txEl>
                                              <p:pRg st="0" end="0"/>
                                            </p:txEl>
                                          </p:spTgt>
                                        </p:tgtEl>
                                        <p:attrNameLst>
                                          <p:attrName>style.visibility</p:attrName>
                                        </p:attrNameLst>
                                      </p:cBhvr>
                                      <p:to>
                                        <p:strVal val="visible"/>
                                      </p:to>
                                    </p:set>
                                    <p:animEffect transition="in" filter="fade">
                                      <p:cBhvr>
                                        <p:cTn id="86" dur="1000"/>
                                        <p:tgtEl>
                                          <p:spTgt spid="51">
                                            <p:txEl>
                                              <p:pRg st="0" end="0"/>
                                            </p:txEl>
                                          </p:spTgt>
                                        </p:tgtEl>
                                      </p:cBhvr>
                                    </p:animEffect>
                                    <p:anim calcmode="lin" valueType="num">
                                      <p:cBhvr>
                                        <p:cTn id="87"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51">
                                            <p:txEl>
                                              <p:pRg st="0" end="0"/>
                                            </p:txEl>
                                          </p:spTgt>
                                        </p:tgtEl>
                                        <p:attrNameLst>
                                          <p:attrName>ppt_y</p:attrName>
                                        </p:attrNameLst>
                                      </p:cBhvr>
                                      <p:tavLst>
                                        <p:tav tm="0">
                                          <p:val>
                                            <p:strVal val="#ppt_y-.1"/>
                                          </p:val>
                                        </p:tav>
                                        <p:tav tm="100000">
                                          <p:val>
                                            <p:strVal val="#ppt_y"/>
                                          </p:val>
                                        </p:tav>
                                      </p:tavLst>
                                    </p:anim>
                                  </p:childTnLst>
                                </p:cTn>
                              </p:par>
                              <p:par>
                                <p:cTn id="89" presetID="22" presetClass="entr" presetSubtype="8"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wipe(left)">
                                      <p:cBhvr>
                                        <p:cTn id="9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uiExpand="1" build="p" animBg="1">
        <p:tmplLst>
          <p:tmpl>
            <p:tnLst>
              <p:par>
                <p:cTn presetID="47" presetClass="entr" presetSubtype="0" fill="hold" nodeType="withEffect">
                  <p:stCondLst>
                    <p:cond delay="360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60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6" grpId="0" uiExpand="1" build="p" animBg="1">
        <p:tmplLst>
          <p:tmpl>
            <p:tnLst>
              <p:par>
                <p:cTn presetID="47" presetClass="entr" presetSubtype="0" fill="hold" nodeType="withEffect">
                  <p:stCondLst>
                    <p:cond delay="420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4200"/>
                  </p:stCondLst>
                  <p:endCondLst>
                    <p:cond delay="0"/>
                  </p:end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uiExpand="1" build="p" animBg="1">
        <p:tmplLst>
          <p:tmpl>
            <p:tnLst>
              <p:par>
                <p:cTn presetID="47" presetClass="entr" presetSubtype="0" fill="hold" nodeType="withEffect">
                  <p:stCondLst>
                    <p:cond delay="320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 lvl="1">
            <p:tnLst>
              <p:par>
                <p:cTn presetID="47" presetClass="entr" presetSubtype="0" fill="hold" nodeType="withEffect" nodePh="1">
                  <p:stCondLst>
                    <p:cond delay="320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9" grpId="0" animBg="1"/>
      <p:bldP spid="13" grpId="0" animBg="1"/>
      <p:bldP spid="17" grpId="0" animBg="1"/>
      <p:bldP spid="35" grpId="0">
        <p:tmplLst>
          <p:tmpl>
            <p:tnLst>
              <p:par>
                <p:cTn presetID="22" presetClass="entr" presetSubtype="1" fill="hold" nodeType="withEffect">
                  <p:stCondLst>
                    <p:cond delay="2100"/>
                  </p:stCondLst>
                  <p:childTnLst>
                    <p:set>
                      <p:cBhvr>
                        <p:cTn dur="1" fill="hold">
                          <p:stCondLst>
                            <p:cond delay="0"/>
                          </p:stCondLst>
                        </p:cTn>
                        <p:tgtEl>
                          <p:spTgt spid="35"/>
                        </p:tgtEl>
                        <p:attrNameLst>
                          <p:attrName>style.visibility</p:attrName>
                        </p:attrNameLst>
                      </p:cBhvr>
                      <p:to>
                        <p:strVal val="visible"/>
                      </p:to>
                    </p:set>
                    <p:animEffect transition="in" filter="wipe(up)">
                      <p:cBhvr>
                        <p:cTn dur="1500"/>
                        <p:tgtEl>
                          <p:spTgt spid="35"/>
                        </p:tgtEl>
                      </p:cBhvr>
                    </p:animEffect>
                  </p:childTnLst>
                </p:cTn>
              </p:par>
            </p:tnLst>
          </p:tmpl>
        </p:tmplLst>
      </p:bldP>
      <p:bldP spid="37" grpId="0">
        <p:tmplLst>
          <p:tmpl>
            <p:tnLst>
              <p:par>
                <p:cTn presetID="22" presetClass="entr" presetSubtype="8" fill="hold" nodeType="withEffect">
                  <p:stCondLst>
                    <p:cond delay="700"/>
                  </p:stCondLst>
                  <p:childTnLst>
                    <p:set>
                      <p:cBhvr>
                        <p:cTn dur="1" fill="hold">
                          <p:stCondLst>
                            <p:cond delay="0"/>
                          </p:stCondLst>
                        </p:cTn>
                        <p:tgtEl>
                          <p:spTgt spid="37"/>
                        </p:tgtEl>
                        <p:attrNameLst>
                          <p:attrName>style.visibility</p:attrName>
                        </p:attrNameLst>
                      </p:cBhvr>
                      <p:to>
                        <p:strVal val="visible"/>
                      </p:to>
                    </p:set>
                    <p:animEffect transition="in" filter="wipe(left)">
                      <p:cBhvr>
                        <p:cTn dur="1500"/>
                        <p:tgtEl>
                          <p:spTgt spid="37"/>
                        </p:tgtEl>
                      </p:cBhvr>
                    </p:animEffect>
                  </p:childTnLst>
                </p:cTn>
              </p:par>
            </p:tnLst>
          </p:tmpl>
        </p:tmplLst>
      </p:bldP>
      <p:bldP spid="38" grpId="0" build="p">
        <p:tmplLst>
          <p:tmpl lvl="1">
            <p:tnLst>
              <p:par>
                <p:cTn presetID="47" presetClass="entr" presetSubtype="0" fill="hold" nodeType="withEffect">
                  <p:stCondLst>
                    <p:cond delay="320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39" grpId="0" build="p">
        <p:tmplLst>
          <p:tmpl lvl="1">
            <p:tnLst>
              <p:par>
                <p:cTn presetID="47" presetClass="entr" presetSubtype="0" fill="hold" nodeType="withEffect">
                  <p:stCondLst>
                    <p:cond delay="3200"/>
                  </p:stCondLst>
                  <p:childTnLst>
                    <p:set>
                      <p:cBhvr>
                        <p:cTn dur="1" fill="hold">
                          <p:stCondLst>
                            <p:cond delay="0"/>
                          </p:stCondLst>
                        </p:cTn>
                        <p:tgtEl>
                          <p:spTgt spid="39"/>
                        </p:tgtEl>
                        <p:attrNameLst>
                          <p:attrName>style.visibility</p:attrName>
                        </p:attrNameLst>
                      </p:cBhvr>
                      <p:to>
                        <p:strVal val="visible"/>
                      </p:to>
                    </p:set>
                    <p:animEffect transition="in" filter="fade">
                      <p:cBhvr>
                        <p:cTn dur="1000"/>
                        <p:tgtEl>
                          <p:spTgt spid="39"/>
                        </p:tgtEl>
                      </p:cBhvr>
                    </p:animEffect>
                    <p:anim calcmode="lin" valueType="num">
                      <p:cBhvr>
                        <p:cTn dur="1000" fill="hold"/>
                        <p:tgtEl>
                          <p:spTgt spid="39"/>
                        </p:tgtEl>
                        <p:attrNameLst>
                          <p:attrName>ppt_x</p:attrName>
                        </p:attrNameLst>
                      </p:cBhvr>
                      <p:tavLst>
                        <p:tav tm="0">
                          <p:val>
                            <p:strVal val="#ppt_x"/>
                          </p:val>
                        </p:tav>
                        <p:tav tm="100000">
                          <p:val>
                            <p:strVal val="#ppt_x"/>
                          </p:val>
                        </p:tav>
                      </p:tavLst>
                    </p:anim>
                    <p:anim calcmode="lin" valueType="num">
                      <p:cBhvr>
                        <p:cTn dur="1000" fill="hold"/>
                        <p:tgtEl>
                          <p:spTgt spid="39"/>
                        </p:tgtEl>
                        <p:attrNameLst>
                          <p:attrName>ppt_y</p:attrName>
                        </p:attrNameLst>
                      </p:cBhvr>
                      <p:tavLst>
                        <p:tav tm="0">
                          <p:val>
                            <p:strVal val="#ppt_y-.1"/>
                          </p:val>
                        </p:tav>
                        <p:tav tm="100000">
                          <p:val>
                            <p:strVal val="#ppt_y"/>
                          </p:val>
                        </p:tav>
                      </p:tavLst>
                    </p:anim>
                  </p:childTnLst>
                </p:cTn>
              </p:par>
            </p:tnLst>
          </p:tmpl>
        </p:tmplLst>
      </p:bldP>
      <p:bldP spid="48" grpId="0" build="p">
        <p:tmplLst>
          <p:tmpl lvl="1">
            <p:tnLst>
              <p:par>
                <p:cTn presetID="47" presetClass="entr" presetSubtype="0" fill="hold" nodeType="withEffect">
                  <p:stCondLst>
                    <p:cond delay="360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7" presetClass="entr" presetSubtype="0" fill="hold" nodeType="withEffect">
                  <p:stCondLst>
                    <p:cond delay="360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7" presetClass="entr" presetSubtype="0" fill="hold" nodeType="withEffect">
                  <p:stCondLst>
                    <p:cond delay="42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47" presetClass="entr" presetSubtype="0" fill="hold" nodeType="withEffect">
                  <p:stCondLst>
                    <p:cond delay="4200"/>
                  </p:stCondLst>
                  <p:childTnLst>
                    <p:set>
                      <p:cBhvr>
                        <p:cTn dur="1" fill="hold">
                          <p:stCondLst>
                            <p:cond delay="0"/>
                          </p:stCondLst>
                        </p:cTn>
                        <p:tgtEl>
                          <p:spTgt spid="51"/>
                        </p:tgtEl>
                        <p:attrNameLst>
                          <p:attrName>style.visibility</p:attrName>
                        </p:attrNameLst>
                      </p:cBhvr>
                      <p:to>
                        <p:strVal val="visible"/>
                      </p:to>
                    </p:set>
                    <p:animEffect transition="in" filter="fade">
                      <p:cBhvr>
                        <p:cTn dur="1000"/>
                        <p:tgtEl>
                          <p:spTgt spid="51"/>
                        </p:tgtEl>
                      </p:cBhvr>
                    </p:animEffect>
                    <p:anim calcmode="lin" valueType="num">
                      <p:cBhvr>
                        <p:cTn dur="1000" fill="hold"/>
                        <p:tgtEl>
                          <p:spTgt spid="51"/>
                        </p:tgtEl>
                        <p:attrNameLst>
                          <p:attrName>ppt_x</p:attrName>
                        </p:attrNameLst>
                      </p:cBhvr>
                      <p:tavLst>
                        <p:tav tm="0">
                          <p:val>
                            <p:strVal val="#ppt_x"/>
                          </p:val>
                        </p:tav>
                        <p:tav tm="100000">
                          <p:val>
                            <p:strVal val="#ppt_x"/>
                          </p:val>
                        </p:tav>
                      </p:tavLst>
                    </p:anim>
                    <p:anim calcmode="lin" valueType="num">
                      <p:cBhvr>
                        <p:cTn dur="1000" fill="hold"/>
                        <p:tgtEl>
                          <p:spTgt spid="51"/>
                        </p:tgtEl>
                        <p:attrNameLst>
                          <p:attrName>ppt_y</p:attrName>
                        </p:attrNameLst>
                      </p:cBhvr>
                      <p:tavLst>
                        <p:tav tm="0">
                          <p:val>
                            <p:strVal val="#ppt_y-.1"/>
                          </p:val>
                        </p:tav>
                        <p:tav tm="100000">
                          <p:val>
                            <p:strVal val="#ppt_y"/>
                          </p:val>
                        </p:tav>
                      </p:tavLst>
                    </p:anim>
                  </p:childTnLst>
                </p:cTn>
              </p:par>
            </p:tnLst>
          </p:tmpl>
        </p:tmplLst>
      </p:bldP>
      <p:bldP spid="2" grpId="0" animBg="1">
        <p:tmplLst>
          <p:tmpl>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4829-408E-7863-5098-A1E3AD6FDE20}"/>
              </a:ext>
            </a:extLst>
          </p:cNvPr>
          <p:cNvSpPr>
            <a:spLocks noGrp="1"/>
          </p:cNvSpPr>
          <p:nvPr>
            <p:ph type="title" hasCustomPrompt="1"/>
          </p:nvPr>
        </p:nvSpPr>
        <p:spPr>
          <a:xfrm>
            <a:off x="1014985" y="580644"/>
            <a:ext cx="10515600" cy="457200"/>
          </a:xfrm>
          <a:prstGeom prst="rect">
            <a:avLst/>
          </a:prstGeom>
        </p:spPr>
        <p:txBody>
          <a:bodyPr/>
          <a:lstStyle/>
          <a:p>
            <a:r>
              <a:rPr lang="en-US"/>
              <a:t>Click to edit slide title</a:t>
            </a:r>
          </a:p>
        </p:txBody>
      </p:sp>
      <p:sp>
        <p:nvSpPr>
          <p:cNvPr id="4" name="Line">
            <a:extLst>
              <a:ext uri="{FF2B5EF4-FFF2-40B4-BE49-F238E27FC236}">
                <a16:creationId xmlns:a16="http://schemas.microsoft.com/office/drawing/2014/main" id="{A8A4B89F-8C16-FB23-20DE-87D70DD59F6E}"/>
              </a:ext>
            </a:extLst>
          </p:cNvPr>
          <p:cNvSpPr/>
          <p:nvPr/>
        </p:nvSpPr>
        <p:spPr>
          <a:xfrm flipV="1">
            <a:off x="1014986" y="1115390"/>
            <a:ext cx="10282392" cy="0"/>
          </a:xfrm>
          <a:prstGeom prst="line">
            <a:avLst/>
          </a:prstGeom>
          <a:ln w="1905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lIns="0" tIns="0" rIns="0" bIns="0" anchor="ctr"/>
          <a:lstStyle/>
          <a:p>
            <a:pPr>
              <a:defRPr sz="3200" b="0">
                <a:solidFill>
                  <a:srgbClr val="FFFFFF"/>
                </a:solidFill>
                <a:latin typeface="+mn-lt"/>
                <a:ea typeface="+mn-ea"/>
                <a:cs typeface="+mn-cs"/>
                <a:sym typeface="Helvetica Neue Medium"/>
              </a:defRPr>
            </a:pPr>
            <a:endParaRPr sz="1600">
              <a:ln w="0"/>
              <a:solidFill>
                <a:schemeClr val="accent1"/>
              </a:solidFill>
              <a:effectLst>
                <a:outerShdw blurRad="38100" dist="25400" dir="5400000" algn="ctr" rotWithShape="0">
                  <a:srgbClr val="6E747A">
                    <a:alpha val="43000"/>
                  </a:srgbClr>
                </a:outerShdw>
              </a:effectLst>
            </a:endParaRPr>
          </a:p>
        </p:txBody>
      </p:sp>
      <p:sp>
        <p:nvSpPr>
          <p:cNvPr id="5" name="Line">
            <a:extLst>
              <a:ext uri="{FF2B5EF4-FFF2-40B4-BE49-F238E27FC236}">
                <a16:creationId xmlns:a16="http://schemas.microsoft.com/office/drawing/2014/main" id="{B98DF3EA-48BA-20AA-115D-E1411EC3E833}"/>
              </a:ext>
            </a:extLst>
          </p:cNvPr>
          <p:cNvSpPr>
            <a:spLocks noGrp="1"/>
          </p:cNvSpPr>
          <p:nvPr>
            <p:ph type="body" sz="quarter" idx="47" hasCustomPrompt="1"/>
          </p:nvPr>
        </p:nvSpPr>
        <p:spPr>
          <a:xfrm>
            <a:off x="1014985" y="350177"/>
            <a:ext cx="503570" cy="51736"/>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Tree>
    <p:extLst>
      <p:ext uri="{BB962C8B-B14F-4D97-AF65-F5344CB8AC3E}">
        <p14:creationId xmlns:p14="http://schemas.microsoft.com/office/powerpoint/2010/main" val="22832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_Divider Photo Left">
    <p:spTree>
      <p:nvGrpSpPr>
        <p:cNvPr id="1" name=""/>
        <p:cNvGrpSpPr/>
        <p:nvPr/>
      </p:nvGrpSpPr>
      <p:grpSpPr>
        <a:xfrm>
          <a:off x="0" y="0"/>
          <a:ext cx="0" cy="0"/>
          <a:chOff x="0" y="0"/>
          <a:chExt cx="0" cy="0"/>
        </a:xfrm>
      </p:grpSpPr>
      <p:sp>
        <p:nvSpPr>
          <p:cNvPr id="13" name="Line">
            <a:extLst>
              <a:ext uri="{FF2B5EF4-FFF2-40B4-BE49-F238E27FC236}">
                <a16:creationId xmlns:a16="http://schemas.microsoft.com/office/drawing/2014/main" id="{D103874D-15B3-48AB-97E1-983761B36940}"/>
              </a:ext>
            </a:extLst>
          </p:cNvPr>
          <p:cNvSpPr>
            <a:spLocks noGrp="1"/>
          </p:cNvSpPr>
          <p:nvPr>
            <p:ph type="body" sz="quarter" idx="47" hasCustomPrompt="1"/>
          </p:nvPr>
        </p:nvSpPr>
        <p:spPr>
          <a:xfrm>
            <a:off x="6552870" y="943235"/>
            <a:ext cx="503570" cy="51736"/>
          </a:xfrm>
          <a:prstGeom prst="rect">
            <a:avLst/>
          </a:prstGeom>
          <a:solidFill>
            <a:srgbClr val="005595"/>
          </a:solidFill>
          <a:ln>
            <a:solidFill>
              <a:schemeClr val="accent1"/>
            </a:solidFill>
          </a:ln>
        </p:spPr>
        <p:txBody>
          <a:bodyPr lIns="0" tIns="0" rIns="0" bIns="0" anchor="b">
            <a:noAutofit/>
          </a:bodyPr>
          <a:lstStyle>
            <a:lvl1pPr algn="l">
              <a:defRPr lang="en-US" sz="127" dirty="0">
                <a:solidFill>
                  <a:srgbClr val="0A6CD1">
                    <a:alpha val="0"/>
                  </a:srgbClr>
                </a:solidFill>
              </a:defRPr>
            </a:lvl1pPr>
          </a:lstStyle>
          <a:p>
            <a:pPr lvl="0"/>
            <a:r>
              <a:rPr lang="en-US"/>
              <a:t>\</a:t>
            </a:r>
          </a:p>
        </p:txBody>
      </p:sp>
      <p:sp>
        <p:nvSpPr>
          <p:cNvPr id="10" name="Title text">
            <a:extLst>
              <a:ext uri="{FF2B5EF4-FFF2-40B4-BE49-F238E27FC236}">
                <a16:creationId xmlns:a16="http://schemas.microsoft.com/office/drawing/2014/main" id="{26DA1E9F-BD89-4BCD-9787-26B663048988}"/>
              </a:ext>
            </a:extLst>
          </p:cNvPr>
          <p:cNvSpPr>
            <a:spLocks noGrp="1"/>
          </p:cNvSpPr>
          <p:nvPr>
            <p:ph type="body" sz="quarter" idx="27" hasCustomPrompt="1"/>
          </p:nvPr>
        </p:nvSpPr>
        <p:spPr>
          <a:xfrm>
            <a:off x="6552869" y="1180771"/>
            <a:ext cx="4799390" cy="2248231"/>
          </a:xfrm>
          <a:prstGeom prst="rect">
            <a:avLst/>
          </a:prstGeom>
        </p:spPr>
        <p:txBody>
          <a:bodyPr lIns="0" tIns="0" rIns="0" bIns="0" anchor="t">
            <a:normAutofit/>
          </a:bodyPr>
          <a:lstStyle>
            <a:lvl1pPr marL="0" marR="0" indent="0" algn="l" defTabSz="412737" rtl="0" fontAlgn="auto" latinLnBrk="0" hangingPunct="0">
              <a:lnSpc>
                <a:spcPct val="100000"/>
              </a:lnSpc>
              <a:spcBef>
                <a:spcPts val="0"/>
              </a:spcBef>
              <a:spcAft>
                <a:spcPts val="0"/>
              </a:spcAft>
              <a:buClrTx/>
              <a:buSzTx/>
              <a:buFontTx/>
              <a:buNone/>
              <a:tabLst/>
              <a:defRPr lang="en-US" sz="3500" b="0" i="0" u="none" strike="noStrike" cap="none" spc="0" baseline="0" dirty="0">
                <a:ln>
                  <a:noFill/>
                </a:ln>
                <a:solidFill>
                  <a:srgbClr val="2C2E3C"/>
                </a:solidFill>
                <a:uFillTx/>
                <a:latin typeface="Lato Black"/>
                <a:ea typeface="Lato Black"/>
                <a:cs typeface="Lato Black"/>
                <a:sym typeface="Montserrat SemiBold"/>
              </a:defRPr>
            </a:lvl1pPr>
          </a:lstStyle>
          <a:p>
            <a:pPr lvl="0"/>
            <a:r>
              <a:rPr lang="en-US"/>
              <a:t>Title text</a:t>
            </a:r>
          </a:p>
        </p:txBody>
      </p:sp>
      <p:sp>
        <p:nvSpPr>
          <p:cNvPr id="11" name="Body text">
            <a:extLst>
              <a:ext uri="{FF2B5EF4-FFF2-40B4-BE49-F238E27FC236}">
                <a16:creationId xmlns:a16="http://schemas.microsoft.com/office/drawing/2014/main" id="{8B6E855F-DCFD-47D3-80FE-41F45CA1A1D4}"/>
              </a:ext>
            </a:extLst>
          </p:cNvPr>
          <p:cNvSpPr>
            <a:spLocks noGrp="1"/>
          </p:cNvSpPr>
          <p:nvPr>
            <p:ph type="body" sz="quarter" idx="73" hasCustomPrompt="1"/>
          </p:nvPr>
        </p:nvSpPr>
        <p:spPr>
          <a:xfrm>
            <a:off x="6552869" y="4350408"/>
            <a:ext cx="4799390" cy="670561"/>
          </a:xfrm>
          <a:prstGeom prst="rect">
            <a:avLst/>
          </a:prstGeom>
        </p:spPr>
        <p:txBody>
          <a:bodyPr lIns="0" tIns="0" rIns="0" bIns="0" anchor="t">
            <a:noAutofit/>
          </a:bodyPr>
          <a:lstStyle>
            <a:lvl1pPr marL="0" marR="0" indent="0" algn="l" defTabSz="412737" rtl="0" fontAlgn="auto" latinLnBrk="0" hangingPunct="0">
              <a:lnSpc>
                <a:spcPct val="120000"/>
              </a:lnSpc>
              <a:spcBef>
                <a:spcPts val="0"/>
              </a:spcBef>
              <a:spcAft>
                <a:spcPts val="0"/>
              </a:spcAft>
              <a:buClrTx/>
              <a:buSzTx/>
              <a:buFontTx/>
              <a:buNone/>
              <a:tabLst/>
              <a:defRPr lang="en-US" sz="2000" b="0" i="1" u="none" strike="noStrike" cap="none" spc="0" baseline="0" dirty="0">
                <a:ln>
                  <a:noFill/>
                </a:ln>
                <a:solidFill>
                  <a:srgbClr val="2C2E3C"/>
                </a:solidFill>
                <a:uFillTx/>
                <a:latin typeface="Lato-Light"/>
                <a:ea typeface="Lato-Light"/>
                <a:cs typeface="Lato-Light"/>
                <a:sym typeface="Helvetica Neue"/>
              </a:defRPr>
            </a:lvl1pPr>
          </a:lstStyle>
          <a:p>
            <a:pPr lvl="0"/>
            <a:r>
              <a:rPr lang="en-US"/>
              <a:t>Title text</a:t>
            </a:r>
          </a:p>
        </p:txBody>
      </p:sp>
      <p:sp>
        <p:nvSpPr>
          <p:cNvPr id="7" name="Picture Placeholder 6">
            <a:extLst>
              <a:ext uri="{FF2B5EF4-FFF2-40B4-BE49-F238E27FC236}">
                <a16:creationId xmlns:a16="http://schemas.microsoft.com/office/drawing/2014/main" id="{7F843DEF-06AA-4ADD-A80F-16E2E2BC1892}"/>
              </a:ext>
            </a:extLst>
          </p:cNvPr>
          <p:cNvSpPr>
            <a:spLocks noGrp="1"/>
          </p:cNvSpPr>
          <p:nvPr>
            <p:ph type="pic" sz="quarter" idx="12" hasCustomPrompt="1"/>
          </p:nvPr>
        </p:nvSpPr>
        <p:spPr>
          <a:xfrm>
            <a:off x="-268816" y="1"/>
            <a:ext cx="6364817" cy="6874691"/>
          </a:xfrm>
          <a:custGeom>
            <a:avLst/>
            <a:gdLst>
              <a:gd name="connsiteX0" fmla="*/ 0 w 10926895"/>
              <a:gd name="connsiteY0" fmla="*/ 0 h 13716097"/>
              <a:gd name="connsiteX1" fmla="*/ 10926895 w 10926895"/>
              <a:gd name="connsiteY1" fmla="*/ 0 h 13716097"/>
              <a:gd name="connsiteX2" fmla="*/ 10926895 w 10926895"/>
              <a:gd name="connsiteY2" fmla="*/ 13716097 h 13716097"/>
              <a:gd name="connsiteX3" fmla="*/ 0 w 10926895"/>
              <a:gd name="connsiteY3" fmla="*/ 13716097 h 13716097"/>
            </a:gdLst>
            <a:ahLst/>
            <a:cxnLst>
              <a:cxn ang="0">
                <a:pos x="connsiteX0" y="connsiteY0"/>
              </a:cxn>
              <a:cxn ang="0">
                <a:pos x="connsiteX1" y="connsiteY1"/>
              </a:cxn>
              <a:cxn ang="0">
                <a:pos x="connsiteX2" y="connsiteY2"/>
              </a:cxn>
              <a:cxn ang="0">
                <a:pos x="connsiteX3" y="connsiteY3"/>
              </a:cxn>
            </a:cxnLst>
            <a:rect l="l" t="t" r="r" b="b"/>
            <a:pathLst>
              <a:path w="10926895" h="13716097">
                <a:moveTo>
                  <a:pt x="0" y="0"/>
                </a:moveTo>
                <a:lnTo>
                  <a:pt x="10926895" y="0"/>
                </a:lnTo>
                <a:lnTo>
                  <a:pt x="10926895" y="13716097"/>
                </a:lnTo>
                <a:lnTo>
                  <a:pt x="0" y="13716097"/>
                </a:lnTo>
                <a:close/>
              </a:path>
            </a:pathLst>
          </a:custGeom>
          <a:solidFill>
            <a:srgbClr val="005595"/>
          </a:solidFill>
        </p:spPr>
        <p:txBody>
          <a:bodyPr vert="horz" wrap="square" lIns="91440" tIns="45720" rIns="91440" bIns="45720" rtlCol="0" anchor="ctr">
            <a:noAutofit/>
          </a:bodyPr>
          <a:lstStyle>
            <a:lvl1pPr>
              <a:defRPr lang="en-MN" sz="400"/>
            </a:lvl1pPr>
          </a:lstStyle>
          <a:p>
            <a:pPr lvl="0"/>
            <a:r>
              <a:rPr lang="en-MN"/>
              <a:t>+</a:t>
            </a:r>
          </a:p>
        </p:txBody>
      </p:sp>
    </p:spTree>
    <p:extLst>
      <p:ext uri="{BB962C8B-B14F-4D97-AF65-F5344CB8AC3E}">
        <p14:creationId xmlns:p14="http://schemas.microsoft.com/office/powerpoint/2010/main" val="2127020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750"/>
                                        <p:tgtEl>
                                          <p:spTgt spid="13"/>
                                        </p:tgtEl>
                                      </p:cBhvr>
                                    </p:animEffect>
                                  </p:childTnLst>
                                </p:cTn>
                              </p:par>
                              <p:par>
                                <p:cTn id="14" presetID="2" presetClass="entr" presetSubtype="4" decel="100000" fill="hold" grpId="0" nodeType="withEffect">
                                  <p:stCondLst>
                                    <p:cond delay="14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ppt_x"/>
                                          </p:val>
                                        </p:tav>
                                        <p:tav tm="100000">
                                          <p:val>
                                            <p:strVal val="#ppt_x"/>
                                          </p:val>
                                        </p:tav>
                                      </p:tavLst>
                                    </p:anim>
                                    <p:anim calcmode="lin" valueType="num">
                                      <p:cBhvr additive="base">
                                        <p:cTn id="17"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Lst>
      </p:bldP>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1500"/>
                        <p:tgtEl>
                          <p:spTgt spid="10"/>
                        </p:tgtEl>
                      </p:cBhvr>
                    </p:animEffect>
                  </p:childTnLst>
                </p:cTn>
              </p:par>
            </p:tnLst>
          </p:tmpl>
        </p:tmplLst>
      </p:bldP>
      <p:bldP spid="11" grpId="0">
        <p:tmplLst>
          <p:tmpl>
            <p:tnLst>
              <p:par>
                <p:cTn presetID="2" presetClass="entr" presetSubtype="4" decel="100000" fill="hold" nodeType="withEffect">
                  <p:stCondLst>
                    <p:cond delay="1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500" fill="hold"/>
                        <p:tgtEl>
                          <p:spTgt spid="11"/>
                        </p:tgtEl>
                        <p:attrNameLst>
                          <p:attrName>ppt_x</p:attrName>
                        </p:attrNameLst>
                      </p:cBhvr>
                      <p:tavLst>
                        <p:tav tm="0">
                          <p:val>
                            <p:strVal val="#ppt_x"/>
                          </p:val>
                        </p:tav>
                        <p:tav tm="100000">
                          <p:val>
                            <p:strVal val="#ppt_x"/>
                          </p:val>
                        </p:tav>
                      </p:tavLst>
                    </p:anim>
                    <p:anim calcmode="lin" valueType="num">
                      <p:cBhvr additive="base">
                        <p:cTn dur="1500" fill="hold"/>
                        <p:tgtEl>
                          <p:spTgt spid="11"/>
                        </p:tgtEl>
                        <p:attrNameLst>
                          <p:attrName>ppt_y</p:attrName>
                        </p:attrNameLst>
                      </p:cBhvr>
                      <p:tavLst>
                        <p:tav tm="0">
                          <p:val>
                            <p:strVal val="1+#ppt_h/2"/>
                          </p:val>
                        </p:tav>
                        <p:tav tm="100000">
                          <p:val>
                            <p:strVal val="#ppt_y"/>
                          </p:val>
                        </p:tav>
                      </p:tavLst>
                    </p:anim>
                  </p:childTnLst>
                </p:cTn>
              </p:par>
            </p:tnLst>
          </p:tmpl>
        </p:tmplLst>
      </p:bldP>
      <p:bldP spid="7"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87_Blank Slide">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AC580817-B135-4262-A38B-CA5A1019CC6C}"/>
              </a:ext>
            </a:extLst>
          </p:cNvPr>
          <p:cNvGrpSpPr/>
          <p:nvPr userDrawn="1"/>
        </p:nvGrpSpPr>
        <p:grpSpPr>
          <a:xfrm>
            <a:off x="637779" y="6477000"/>
            <a:ext cx="508001" cy="127000"/>
            <a:chOff x="0" y="0"/>
            <a:chExt cx="1016000" cy="254000"/>
          </a:xfrm>
        </p:grpSpPr>
        <p:sp>
          <p:nvSpPr>
            <p:cNvPr id="6" name="Shape">
              <a:extLst>
                <a:ext uri="{FF2B5EF4-FFF2-40B4-BE49-F238E27FC236}">
                  <a16:creationId xmlns:a16="http://schemas.microsoft.com/office/drawing/2014/main" id="{83823315-D9A9-4786-9C2A-31F044A6074B}"/>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8" name="Shape">
              <a:extLst>
                <a:ext uri="{FF2B5EF4-FFF2-40B4-BE49-F238E27FC236}">
                  <a16:creationId xmlns:a16="http://schemas.microsoft.com/office/drawing/2014/main" id="{62E0F85B-ED26-4F66-8F8B-F6004DFFF622}"/>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sp>
        <p:nvSpPr>
          <p:cNvPr id="5" name="Picture Placeholder 4">
            <a:extLst>
              <a:ext uri="{FF2B5EF4-FFF2-40B4-BE49-F238E27FC236}">
                <a16:creationId xmlns:a16="http://schemas.microsoft.com/office/drawing/2014/main" id="{7D7EA74E-1B27-4FE0-811D-CC31CE55012A}"/>
              </a:ext>
            </a:extLst>
          </p:cNvPr>
          <p:cNvSpPr>
            <a:spLocks noGrp="1"/>
          </p:cNvSpPr>
          <p:nvPr>
            <p:ph type="pic" sz="quarter" idx="12" hasCustomPrompt="1"/>
          </p:nvPr>
        </p:nvSpPr>
        <p:spPr>
          <a:xfrm>
            <a:off x="7571381" y="1272745"/>
            <a:ext cx="6524225" cy="4112208"/>
          </a:xfrm>
          <a:custGeom>
            <a:avLst/>
            <a:gdLst>
              <a:gd name="connsiteX0" fmla="*/ 0 w 13048449"/>
              <a:gd name="connsiteY0" fmla="*/ 0 h 8224415"/>
              <a:gd name="connsiteX1" fmla="*/ 13048449 w 13048449"/>
              <a:gd name="connsiteY1" fmla="*/ 0 h 8224415"/>
              <a:gd name="connsiteX2" fmla="*/ 13048449 w 13048449"/>
              <a:gd name="connsiteY2" fmla="*/ 8224415 h 8224415"/>
              <a:gd name="connsiteX3" fmla="*/ 0 w 13048449"/>
              <a:gd name="connsiteY3" fmla="*/ 8224415 h 8224415"/>
            </a:gdLst>
            <a:ahLst/>
            <a:cxnLst>
              <a:cxn ang="0">
                <a:pos x="connsiteX0" y="connsiteY0"/>
              </a:cxn>
              <a:cxn ang="0">
                <a:pos x="connsiteX1" y="connsiteY1"/>
              </a:cxn>
              <a:cxn ang="0">
                <a:pos x="connsiteX2" y="connsiteY2"/>
              </a:cxn>
              <a:cxn ang="0">
                <a:pos x="connsiteX3" y="connsiteY3"/>
              </a:cxn>
            </a:cxnLst>
            <a:rect l="l" t="t" r="r" b="b"/>
            <a:pathLst>
              <a:path w="13048449" h="8224415">
                <a:moveTo>
                  <a:pt x="0" y="0"/>
                </a:moveTo>
                <a:lnTo>
                  <a:pt x="13048449" y="0"/>
                </a:lnTo>
                <a:lnTo>
                  <a:pt x="13048449" y="8224415"/>
                </a:lnTo>
                <a:lnTo>
                  <a:pt x="0" y="8224415"/>
                </a:lnTo>
                <a:close/>
              </a:path>
            </a:pathLst>
          </a:custGeom>
          <a:solidFill>
            <a:srgbClr val="E4EBF5"/>
          </a:solidFill>
        </p:spPr>
        <p:txBody>
          <a:bodyPr wrap="square" anchor="ctr">
            <a:noAutofit/>
          </a:bodyPr>
          <a:lstStyle>
            <a:lvl1pPr>
              <a:defRPr sz="400"/>
            </a:lvl1pPr>
          </a:lstStyle>
          <a:p>
            <a:r>
              <a:rPr lang="en-MN"/>
              <a:t>+</a:t>
            </a:r>
          </a:p>
        </p:txBody>
      </p:sp>
      <p:sp>
        <p:nvSpPr>
          <p:cNvPr id="2" name="Slide Number">
            <a:extLst>
              <a:ext uri="{FF2B5EF4-FFF2-40B4-BE49-F238E27FC236}">
                <a16:creationId xmlns:a16="http://schemas.microsoft.com/office/drawing/2014/main" id="{24F8A2DF-386D-13C8-2ED4-3879D534A352}"/>
              </a:ext>
            </a:extLst>
          </p:cNvPr>
          <p:cNvSpPr txBox="1">
            <a:spLocks/>
          </p:cNvSpPr>
          <p:nvPr userDrawn="1"/>
        </p:nvSpPr>
        <p:spPr>
          <a:xfrm>
            <a:off x="11666540" y="6441035"/>
            <a:ext cx="415924" cy="154017"/>
          </a:xfrm>
          <a:prstGeom prst="rect">
            <a:avLst/>
          </a:prstGeom>
        </p:spPr>
        <p:txBody>
          <a:bodyPr wrap="square" lIns="0" tIns="0" rIns="0" bIns="0">
            <a:spAutoFit/>
          </a:bodyPr>
          <a:lst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rgbClr val="2C2E3C"/>
                </a:solidFill>
                <a:uFillTx/>
                <a:latin typeface="Lato Black"/>
                <a:ea typeface="Helvetica Neue"/>
                <a:cs typeface="Helvetica Neue"/>
                <a:sym typeface="Helvetica Neue"/>
              </a:defRPr>
            </a:lvl1pPr>
            <a:lvl2pPr marL="0" marR="0" indent="228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457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685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914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11430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1371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600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828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001" baseline="0" smtClean="0">
                <a:latin typeface="+mj-lt"/>
              </a:rPr>
              <a:pPr hangingPunct="1"/>
              <a:t>‹#›</a:t>
            </a:fld>
            <a:endParaRPr lang="en-US" sz="1001" baseline="0">
              <a:latin typeface="+mj-lt"/>
            </a:endParaRPr>
          </a:p>
        </p:txBody>
      </p:sp>
      <p:pic>
        <p:nvPicPr>
          <p:cNvPr id="3" name="Picture 2" descr="Icon&#10;&#10;Description automatically generated">
            <a:extLst>
              <a:ext uri="{FF2B5EF4-FFF2-40B4-BE49-F238E27FC236}">
                <a16:creationId xmlns:a16="http://schemas.microsoft.com/office/drawing/2014/main" id="{FF826A38-295C-D771-ECD6-BFD75048D7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57637" y="6411015"/>
            <a:ext cx="583727" cy="167792"/>
          </a:xfrm>
          <a:prstGeom prst="rect">
            <a:avLst/>
          </a:prstGeom>
        </p:spPr>
      </p:pic>
    </p:spTree>
    <p:extLst>
      <p:ext uri="{BB962C8B-B14F-4D97-AF65-F5344CB8AC3E}">
        <p14:creationId xmlns:p14="http://schemas.microsoft.com/office/powerpoint/2010/main" val="1184202857"/>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1" y="1089891"/>
            <a:ext cx="10515600" cy="5087072"/>
          </a:xfrm>
        </p:spPr>
        <p:txBody>
          <a:bodyPr/>
          <a:lstStyle>
            <a:lvl1pPr>
              <a:defRPr>
                <a:solidFill>
                  <a:schemeClr val="bg2">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7467601" y="6460429"/>
            <a:ext cx="4724400" cy="365125"/>
          </a:xfrm>
          <a:prstGeom prst="rect">
            <a:avLst/>
          </a:prstGeom>
        </p:spPr>
        <p:txBody>
          <a:bodyPr vert="horz" lIns="91440" tIns="45720" rIns="91440" bIns="45720" rtlCol="0" anchor="ctr"/>
          <a:lstStyle>
            <a:lvl1pPr algn="r">
              <a:defRPr sz="800">
                <a:solidFill>
                  <a:schemeClr val="bg2">
                    <a:lumMod val="75000"/>
                  </a:schemeClr>
                </a:solidFill>
              </a:defRPr>
            </a:lvl1pPr>
          </a:lstStyle>
          <a:p>
            <a:endParaRPr lang="en-US"/>
          </a:p>
        </p:txBody>
      </p:sp>
      <p:sp>
        <p:nvSpPr>
          <p:cNvPr id="12" name="Slide Number Placeholder 5"/>
          <p:cNvSpPr>
            <a:spLocks noGrp="1"/>
          </p:cNvSpPr>
          <p:nvPr>
            <p:ph type="sldNum" sz="quarter" idx="4"/>
          </p:nvPr>
        </p:nvSpPr>
        <p:spPr>
          <a:xfrm>
            <a:off x="4724400" y="6460428"/>
            <a:ext cx="2743200" cy="365125"/>
          </a:xfrm>
          <a:prstGeom prst="rect">
            <a:avLst/>
          </a:prstGeom>
          <a:ln>
            <a:noFill/>
          </a:ln>
        </p:spPr>
        <p:txBody>
          <a:bodyPr vert="horz" lIns="91440" tIns="45720" rIns="91440" bIns="45720" rtlCol="0" anchor="ctr"/>
          <a:lstStyle>
            <a:lvl1pPr algn="r">
              <a:defRPr sz="1200">
                <a:solidFill>
                  <a:srgbClr val="00497C"/>
                </a:solidFill>
              </a:defRPr>
            </a:lvl1pPr>
          </a:lstStyle>
          <a:p>
            <a:fld id="{03666B0E-BF06-4410-82A7-1B61C563CD6E}" type="slidenum">
              <a:rPr lang="en-US" smtClean="0"/>
              <a:t>‹#›</a:t>
            </a:fld>
            <a:endParaRPr lang="en-US"/>
          </a:p>
        </p:txBody>
      </p:sp>
    </p:spTree>
    <p:extLst>
      <p:ext uri="{BB962C8B-B14F-4D97-AF65-F5344CB8AC3E}">
        <p14:creationId xmlns:p14="http://schemas.microsoft.com/office/powerpoint/2010/main" val="5760651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Offset Title">
    <p:spTree>
      <p:nvGrpSpPr>
        <p:cNvPr id="1" name=""/>
        <p:cNvGrpSpPr/>
        <p:nvPr/>
      </p:nvGrpSpPr>
      <p:grpSpPr>
        <a:xfrm>
          <a:off x="0" y="0"/>
          <a:ext cx="0" cy="0"/>
          <a:chOff x="0" y="0"/>
          <a:chExt cx="0" cy="0"/>
        </a:xfrm>
      </p:grpSpPr>
      <p:sp>
        <p:nvSpPr>
          <p:cNvPr id="2" name="Title 1"/>
          <p:cNvSpPr>
            <a:spLocks noGrp="1"/>
          </p:cNvSpPr>
          <p:nvPr>
            <p:ph type="title"/>
          </p:nvPr>
        </p:nvSpPr>
        <p:spPr>
          <a:xfrm>
            <a:off x="1065213" y="1233211"/>
            <a:ext cx="10515600" cy="1325563"/>
          </a:xfrm>
          <a:ln>
            <a:noFill/>
          </a:ln>
        </p:spPr>
        <p:txBody>
          <a:bodyPr/>
          <a:lstStyle>
            <a:lvl1pPr>
              <a:defRPr lang="en-US" sz="3600" kern="1200" dirty="0">
                <a:solidFill>
                  <a:schemeClr val="bg1"/>
                </a:solidFill>
                <a:latin typeface="Avenir Black"/>
                <a:ea typeface="Avenir Book" charset="0"/>
                <a:cs typeface="Avenir Black"/>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50000"/>
                  </a:schemeClr>
                </a:solidFill>
              </a:defRPr>
            </a:lvl1pPr>
          </a:lstStyle>
          <a:p>
            <a:fld id="{03666B0E-BF06-4410-82A7-1B61C563CD6E}"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2516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_Title 1 Left Column 2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1"/>
            </a:lvl1pPr>
          </a:lstStyle>
          <a:p>
            <a:r>
              <a:rPr lang="en-US"/>
              <a:t>Click to edit Master title style</a:t>
            </a:r>
          </a:p>
        </p:txBody>
      </p:sp>
      <p:sp>
        <p:nvSpPr>
          <p:cNvPr id="11" name="Content Placeholder 2"/>
          <p:cNvSpPr>
            <a:spLocks noGrp="1"/>
          </p:cNvSpPr>
          <p:nvPr>
            <p:ph idx="1"/>
          </p:nvPr>
        </p:nvSpPr>
        <p:spPr>
          <a:xfrm>
            <a:off x="352996" y="953477"/>
            <a:ext cx="5588000" cy="492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127273" y="953478"/>
            <a:ext cx="5673970" cy="247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2"/>
          </p:nvPr>
        </p:nvSpPr>
        <p:spPr>
          <a:xfrm>
            <a:off x="6127273" y="3526703"/>
            <a:ext cx="5673970" cy="2354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8704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jpe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4794" y="153988"/>
            <a:ext cx="11442095" cy="677862"/>
          </a:xfrm>
          <a:prstGeom prst="rect">
            <a:avLst/>
          </a:prstGeom>
          <a:noFill/>
          <a:ln w="9525">
            <a:noFill/>
            <a:miter lim="800000"/>
            <a:headEnd/>
            <a:tailEnd/>
          </a:ln>
        </p:spPr>
        <p:txBody>
          <a:bodyPr vert="horz" wrap="square" lIns="82058" tIns="41029" rIns="82058" bIns="4102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72937" y="922338"/>
            <a:ext cx="11456206" cy="4953000"/>
          </a:xfrm>
          <a:prstGeom prst="rect">
            <a:avLst/>
          </a:prstGeom>
          <a:noFill/>
          <a:ln w="9525">
            <a:noFill/>
            <a:miter lim="800000"/>
            <a:headEnd/>
            <a:tailEnd/>
          </a:ln>
        </p:spPr>
        <p:txBody>
          <a:bodyPr vert="horz" wrap="square" lIns="82058" tIns="41029" rIns="82058" bIns="41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48938" y="6510343"/>
            <a:ext cx="453571" cy="217487"/>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0" hangingPunct="0">
              <a:defRPr sz="1524" b="1">
                <a:solidFill>
                  <a:schemeClr val="bg1"/>
                </a:solidFill>
                <a:latin typeface="Calibri" pitchFamily="-110" charset="0"/>
                <a:ea typeface="ＭＳ Ｐゴシック" pitchFamily="-110" charset="-128"/>
                <a:cs typeface="Arial" charset="0"/>
              </a:defRPr>
            </a:lvl1pPr>
          </a:lstStyle>
          <a:p>
            <a:pPr>
              <a:defRPr/>
            </a:pPr>
            <a:fld id="{8B0A6109-4D4E-4057-97BB-2151E4710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36" r:id="rId5"/>
    <p:sldLayoutId id="2147484037" r:id="rId6"/>
    <p:sldLayoutId id="2147484079" r:id="rId7"/>
    <p:sldLayoutId id="2147484080" r:id="rId8"/>
    <p:sldLayoutId id="2147484081" r:id="rId9"/>
    <p:sldLayoutId id="2147484082" r:id="rId10"/>
    <p:sldLayoutId id="2147484083" r:id="rId11"/>
  </p:sldLayoutIdLst>
  <p:hf hdr="0" ftr="0" dt="0"/>
  <p:txStyles>
    <p:titleStyle>
      <a:lvl1pPr algn="l" defTabSz="1042173" rtl="0" eaLnBrk="0" fontAlgn="base" hangingPunct="0">
        <a:spcBef>
          <a:spcPct val="0"/>
        </a:spcBef>
        <a:spcAft>
          <a:spcPct val="0"/>
        </a:spcAft>
        <a:defRPr sz="3809" b="1">
          <a:solidFill>
            <a:srgbClr val="3A6F8F"/>
          </a:solidFill>
          <a:latin typeface="Calibri"/>
          <a:ea typeface="ＭＳ Ｐゴシック" pitchFamily="34" charset="-128"/>
          <a:cs typeface="Calibri"/>
        </a:defRPr>
      </a:lvl1pPr>
      <a:lvl2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2pPr>
      <a:lvl3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3pPr>
      <a:lvl4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4pPr>
      <a:lvl5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5pPr>
      <a:lvl6pPr marL="580553" algn="l" defTabSz="1042173" rtl="0" eaLnBrk="0" fontAlgn="base" hangingPunct="0">
        <a:spcBef>
          <a:spcPct val="0"/>
        </a:spcBef>
        <a:spcAft>
          <a:spcPct val="0"/>
        </a:spcAft>
        <a:defRPr b="1">
          <a:solidFill>
            <a:srgbClr val="3A6F8F"/>
          </a:solidFill>
          <a:latin typeface="News Gothic" pitchFamily="34" charset="0"/>
        </a:defRPr>
      </a:lvl6pPr>
      <a:lvl7pPr marL="1161105" algn="l" defTabSz="1042173" rtl="0" eaLnBrk="0" fontAlgn="base" hangingPunct="0">
        <a:spcBef>
          <a:spcPct val="0"/>
        </a:spcBef>
        <a:spcAft>
          <a:spcPct val="0"/>
        </a:spcAft>
        <a:defRPr b="1">
          <a:solidFill>
            <a:srgbClr val="3A6F8F"/>
          </a:solidFill>
          <a:latin typeface="News Gothic" pitchFamily="34" charset="0"/>
        </a:defRPr>
      </a:lvl7pPr>
      <a:lvl8pPr marL="1741658" algn="l" defTabSz="1042173" rtl="0" eaLnBrk="0" fontAlgn="base" hangingPunct="0">
        <a:spcBef>
          <a:spcPct val="0"/>
        </a:spcBef>
        <a:spcAft>
          <a:spcPct val="0"/>
        </a:spcAft>
        <a:defRPr b="1">
          <a:solidFill>
            <a:srgbClr val="3A6F8F"/>
          </a:solidFill>
          <a:latin typeface="News Gothic" pitchFamily="34" charset="0"/>
        </a:defRPr>
      </a:lvl8pPr>
      <a:lvl9pPr marL="2322210" algn="l" defTabSz="1042173" rtl="0" eaLnBrk="0" fontAlgn="base" hangingPunct="0">
        <a:spcBef>
          <a:spcPct val="0"/>
        </a:spcBef>
        <a:spcAft>
          <a:spcPct val="0"/>
        </a:spcAft>
        <a:defRPr b="1">
          <a:solidFill>
            <a:srgbClr val="3A6F8F"/>
          </a:solidFill>
          <a:latin typeface="News Gothic" pitchFamily="34" charset="0"/>
        </a:defRPr>
      </a:lvl9pPr>
    </p:titleStyle>
    <p:bodyStyle>
      <a:lvl1pPr marL="290276" indent="-290276" algn="l" defTabSz="1042173" rtl="0" eaLnBrk="0" fontAlgn="base" hangingPunct="0">
        <a:spcBef>
          <a:spcPct val="20000"/>
        </a:spcBef>
        <a:spcAft>
          <a:spcPct val="0"/>
        </a:spcAft>
        <a:buSzPct val="100000"/>
        <a:buFont typeface="Arial" pitchFamily="34" charset="0"/>
        <a:buChar char="•"/>
        <a:defRPr sz="2794">
          <a:solidFill>
            <a:srgbClr val="000000"/>
          </a:solidFill>
          <a:latin typeface="Calibri"/>
          <a:ea typeface="ＭＳ Ｐゴシック" pitchFamily="34" charset="-128"/>
          <a:cs typeface="Calibri"/>
        </a:defRPr>
      </a:lvl1pPr>
      <a:lvl2pPr marL="731739"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2pPr>
      <a:lvl3pPr marL="1161105"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3pPr>
      <a:lvl4pPr marL="1602568"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4pPr>
      <a:lvl5pPr marL="2031934"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5pPr>
      <a:lvl6pPr marL="2924937"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6pPr>
      <a:lvl7pPr marL="3505490"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7pPr>
      <a:lvl8pPr marL="4086042"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8pPr>
      <a:lvl9pPr marL="4666595"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9pPr>
    </p:bodyStyle>
    <p:otherStyle>
      <a:defPPr>
        <a:defRPr lang="en-US"/>
      </a:defPPr>
      <a:lvl1pPr marL="0" algn="l" defTabSz="580553" rtl="0" eaLnBrk="1" latinLnBrk="0" hangingPunct="1">
        <a:defRPr sz="2286" kern="1200">
          <a:solidFill>
            <a:schemeClr val="tx1"/>
          </a:solidFill>
          <a:latin typeface="+mn-lt"/>
          <a:ea typeface="+mn-ea"/>
          <a:cs typeface="+mn-cs"/>
        </a:defRPr>
      </a:lvl1pPr>
      <a:lvl2pPr marL="580553" algn="l" defTabSz="580553" rtl="0" eaLnBrk="1" latinLnBrk="0" hangingPunct="1">
        <a:defRPr sz="2286" kern="1200">
          <a:solidFill>
            <a:schemeClr val="tx1"/>
          </a:solidFill>
          <a:latin typeface="+mn-lt"/>
          <a:ea typeface="+mn-ea"/>
          <a:cs typeface="+mn-cs"/>
        </a:defRPr>
      </a:lvl2pPr>
      <a:lvl3pPr marL="1161105" algn="l" defTabSz="580553" rtl="0" eaLnBrk="1" latinLnBrk="0" hangingPunct="1">
        <a:defRPr sz="2286" kern="1200">
          <a:solidFill>
            <a:schemeClr val="tx1"/>
          </a:solidFill>
          <a:latin typeface="+mn-lt"/>
          <a:ea typeface="+mn-ea"/>
          <a:cs typeface="+mn-cs"/>
        </a:defRPr>
      </a:lvl3pPr>
      <a:lvl4pPr marL="1741658" algn="l" defTabSz="580553" rtl="0" eaLnBrk="1" latinLnBrk="0" hangingPunct="1">
        <a:defRPr sz="2286" kern="1200">
          <a:solidFill>
            <a:schemeClr val="tx1"/>
          </a:solidFill>
          <a:latin typeface="+mn-lt"/>
          <a:ea typeface="+mn-ea"/>
          <a:cs typeface="+mn-cs"/>
        </a:defRPr>
      </a:lvl4pPr>
      <a:lvl5pPr marL="2322210" algn="l" defTabSz="580553" rtl="0" eaLnBrk="1" latinLnBrk="0" hangingPunct="1">
        <a:defRPr sz="2286" kern="1200">
          <a:solidFill>
            <a:schemeClr val="tx1"/>
          </a:solidFill>
          <a:latin typeface="+mn-lt"/>
          <a:ea typeface="+mn-ea"/>
          <a:cs typeface="+mn-cs"/>
        </a:defRPr>
      </a:lvl5pPr>
      <a:lvl6pPr marL="2902763" algn="l" defTabSz="580553" rtl="0" eaLnBrk="1" latinLnBrk="0" hangingPunct="1">
        <a:defRPr sz="2286" kern="1200">
          <a:solidFill>
            <a:schemeClr val="tx1"/>
          </a:solidFill>
          <a:latin typeface="+mn-lt"/>
          <a:ea typeface="+mn-ea"/>
          <a:cs typeface="+mn-cs"/>
        </a:defRPr>
      </a:lvl6pPr>
      <a:lvl7pPr marL="3483315" algn="l" defTabSz="580553" rtl="0" eaLnBrk="1" latinLnBrk="0" hangingPunct="1">
        <a:defRPr sz="2286" kern="1200">
          <a:solidFill>
            <a:schemeClr val="tx1"/>
          </a:solidFill>
          <a:latin typeface="+mn-lt"/>
          <a:ea typeface="+mn-ea"/>
          <a:cs typeface="+mn-cs"/>
        </a:defRPr>
      </a:lvl7pPr>
      <a:lvl8pPr marL="4063868" algn="l" defTabSz="580553" rtl="0" eaLnBrk="1" latinLnBrk="0" hangingPunct="1">
        <a:defRPr sz="2286" kern="1200">
          <a:solidFill>
            <a:schemeClr val="tx1"/>
          </a:solidFill>
          <a:latin typeface="+mn-lt"/>
          <a:ea typeface="+mn-ea"/>
          <a:cs typeface="+mn-cs"/>
        </a:defRPr>
      </a:lvl8pPr>
      <a:lvl9pPr marL="4644420" algn="l" defTabSz="580553" rtl="0" eaLnBrk="1" latinLnBrk="0" hangingPunct="1">
        <a:defRPr sz="228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8796" y="274638"/>
            <a:ext cx="1097441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8796" y="1600205"/>
            <a:ext cx="1097441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796" y="6356355"/>
            <a:ext cx="2846414" cy="365125"/>
          </a:xfrm>
          <a:prstGeom prst="rect">
            <a:avLst/>
          </a:prstGeom>
        </p:spPr>
        <p:txBody>
          <a:bodyPr vert="horz" lIns="91440" tIns="45720" rIns="91440" bIns="45720" rtlCol="0" anchor="ctr"/>
          <a:lstStyle>
            <a:lvl1pPr algn="l">
              <a:defRPr sz="1524">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164796" y="6356355"/>
            <a:ext cx="3862414" cy="365125"/>
          </a:xfrm>
          <a:prstGeom prst="rect">
            <a:avLst/>
          </a:prstGeom>
        </p:spPr>
        <p:txBody>
          <a:bodyPr vert="horz" lIns="91440" tIns="45720" rIns="91440" bIns="45720" rtlCol="0" anchor="ctr"/>
          <a:lstStyle>
            <a:lvl1pPr algn="ctr">
              <a:defRPr sz="1524">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6796" y="6356355"/>
            <a:ext cx="2846414" cy="365125"/>
          </a:xfrm>
          <a:prstGeom prst="rect">
            <a:avLst/>
          </a:prstGeom>
        </p:spPr>
        <p:txBody>
          <a:bodyPr vert="horz" lIns="91440" tIns="45720" rIns="91440" bIns="45720" rtlCol="0" anchor="ctr"/>
          <a:lstStyle>
            <a:lvl1pPr algn="r">
              <a:defRPr sz="1524">
                <a:solidFill>
                  <a:schemeClr val="tx1">
                    <a:tint val="75000"/>
                  </a:schemeClr>
                </a:solidFill>
              </a:defRPr>
            </a:lvl1pPr>
          </a:lstStyle>
          <a:p>
            <a:pPr>
              <a:defRPr/>
            </a:pPr>
            <a:fld id="{0E5031EA-5544-46E5-9115-F709F19C59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hf hdr="0" ftr="0" dt="0"/>
  <p:txStyles>
    <p:titleStyle>
      <a:lvl1pPr algn="ctr" rtl="0" eaLnBrk="0" fontAlgn="base" hangingPunct="0">
        <a:spcBef>
          <a:spcPct val="0"/>
        </a:spcBef>
        <a:spcAft>
          <a:spcPct val="0"/>
        </a:spcAft>
        <a:defRPr sz="5587" kern="1200">
          <a:solidFill>
            <a:schemeClr val="tx1"/>
          </a:solidFill>
          <a:latin typeface="+mj-lt"/>
          <a:ea typeface="+mj-ea"/>
          <a:cs typeface="+mj-cs"/>
        </a:defRPr>
      </a:lvl1pPr>
      <a:lvl2pPr algn="ctr" rtl="0" eaLnBrk="0" fontAlgn="base" hangingPunct="0">
        <a:spcBef>
          <a:spcPct val="0"/>
        </a:spcBef>
        <a:spcAft>
          <a:spcPct val="0"/>
        </a:spcAft>
        <a:defRPr sz="5587">
          <a:solidFill>
            <a:schemeClr val="tx1"/>
          </a:solidFill>
          <a:latin typeface="Calibri" pitchFamily="34" charset="0"/>
        </a:defRPr>
      </a:lvl2pPr>
      <a:lvl3pPr algn="ctr" rtl="0" eaLnBrk="0" fontAlgn="base" hangingPunct="0">
        <a:spcBef>
          <a:spcPct val="0"/>
        </a:spcBef>
        <a:spcAft>
          <a:spcPct val="0"/>
        </a:spcAft>
        <a:defRPr sz="5587">
          <a:solidFill>
            <a:schemeClr val="tx1"/>
          </a:solidFill>
          <a:latin typeface="Calibri" pitchFamily="34" charset="0"/>
        </a:defRPr>
      </a:lvl3pPr>
      <a:lvl4pPr algn="ctr" rtl="0" eaLnBrk="0" fontAlgn="base" hangingPunct="0">
        <a:spcBef>
          <a:spcPct val="0"/>
        </a:spcBef>
        <a:spcAft>
          <a:spcPct val="0"/>
        </a:spcAft>
        <a:defRPr sz="5587">
          <a:solidFill>
            <a:schemeClr val="tx1"/>
          </a:solidFill>
          <a:latin typeface="Calibri" pitchFamily="34" charset="0"/>
        </a:defRPr>
      </a:lvl4pPr>
      <a:lvl5pPr algn="ctr" rtl="0" eaLnBrk="0" fontAlgn="base" hangingPunct="0">
        <a:spcBef>
          <a:spcPct val="0"/>
        </a:spcBef>
        <a:spcAft>
          <a:spcPct val="0"/>
        </a:spcAft>
        <a:defRPr sz="5587">
          <a:solidFill>
            <a:schemeClr val="tx1"/>
          </a:solidFill>
          <a:latin typeface="Calibri" pitchFamily="34" charset="0"/>
        </a:defRPr>
      </a:lvl5pPr>
      <a:lvl6pPr marL="580553" algn="ctr" rtl="0" fontAlgn="base">
        <a:spcBef>
          <a:spcPct val="0"/>
        </a:spcBef>
        <a:spcAft>
          <a:spcPct val="0"/>
        </a:spcAft>
        <a:defRPr sz="5587">
          <a:solidFill>
            <a:schemeClr val="tx1"/>
          </a:solidFill>
          <a:latin typeface="Calibri" pitchFamily="34" charset="0"/>
        </a:defRPr>
      </a:lvl6pPr>
      <a:lvl7pPr marL="1161105" algn="ctr" rtl="0" fontAlgn="base">
        <a:spcBef>
          <a:spcPct val="0"/>
        </a:spcBef>
        <a:spcAft>
          <a:spcPct val="0"/>
        </a:spcAft>
        <a:defRPr sz="5587">
          <a:solidFill>
            <a:schemeClr val="tx1"/>
          </a:solidFill>
          <a:latin typeface="Calibri" pitchFamily="34" charset="0"/>
        </a:defRPr>
      </a:lvl7pPr>
      <a:lvl8pPr marL="1741658" algn="ctr" rtl="0" fontAlgn="base">
        <a:spcBef>
          <a:spcPct val="0"/>
        </a:spcBef>
        <a:spcAft>
          <a:spcPct val="0"/>
        </a:spcAft>
        <a:defRPr sz="5587">
          <a:solidFill>
            <a:schemeClr val="tx1"/>
          </a:solidFill>
          <a:latin typeface="Calibri" pitchFamily="34" charset="0"/>
        </a:defRPr>
      </a:lvl8pPr>
      <a:lvl9pPr marL="2322210" algn="ctr" rtl="0" fontAlgn="base">
        <a:spcBef>
          <a:spcPct val="0"/>
        </a:spcBef>
        <a:spcAft>
          <a:spcPct val="0"/>
        </a:spcAft>
        <a:defRPr sz="5587">
          <a:solidFill>
            <a:schemeClr val="tx1"/>
          </a:solidFill>
          <a:latin typeface="Calibri" pitchFamily="34" charset="0"/>
        </a:defRPr>
      </a:lvl9pPr>
    </p:titleStyle>
    <p:bodyStyle>
      <a:lvl1pPr marL="435414" indent="-435414" algn="l" rtl="0" eaLnBrk="0" fontAlgn="base" hangingPunct="0">
        <a:spcBef>
          <a:spcPct val="20000"/>
        </a:spcBef>
        <a:spcAft>
          <a:spcPct val="0"/>
        </a:spcAft>
        <a:buFont typeface="Arial" pitchFamily="34" charset="0"/>
        <a:buChar char="•"/>
        <a:defRPr sz="4063" kern="1200">
          <a:solidFill>
            <a:schemeClr val="tx1"/>
          </a:solidFill>
          <a:latin typeface="+mn-lt"/>
          <a:ea typeface="+mn-ea"/>
          <a:cs typeface="+mn-cs"/>
        </a:defRPr>
      </a:lvl1pPr>
      <a:lvl2pPr marL="943398" indent="-362845" algn="l" rtl="0" eaLnBrk="0" fontAlgn="base" hangingPunct="0">
        <a:spcBef>
          <a:spcPct val="20000"/>
        </a:spcBef>
        <a:spcAft>
          <a:spcPct val="0"/>
        </a:spcAft>
        <a:buFont typeface="Arial" pitchFamily="34" charset="0"/>
        <a:buChar char="–"/>
        <a:defRPr sz="3555" kern="1200">
          <a:solidFill>
            <a:schemeClr val="tx1"/>
          </a:solidFill>
          <a:latin typeface="+mn-lt"/>
          <a:ea typeface="+mn-ea"/>
          <a:cs typeface="+mn-cs"/>
        </a:defRPr>
      </a:lvl2pPr>
      <a:lvl3pPr marL="1451381" indent="-290276" algn="l" rtl="0" eaLnBrk="0" fontAlgn="base" hangingPunct="0">
        <a:spcBef>
          <a:spcPct val="20000"/>
        </a:spcBef>
        <a:spcAft>
          <a:spcPct val="0"/>
        </a:spcAft>
        <a:buFont typeface="Arial" pitchFamily="34" charset="0"/>
        <a:buChar char="•"/>
        <a:defRPr sz="3048" kern="1200">
          <a:solidFill>
            <a:schemeClr val="tx1"/>
          </a:solidFill>
          <a:latin typeface="+mn-lt"/>
          <a:ea typeface="+mn-ea"/>
          <a:cs typeface="+mn-cs"/>
        </a:defRPr>
      </a:lvl3pPr>
      <a:lvl4pPr marL="2031934" indent="-290276" algn="l" rtl="0" eaLnBrk="0" fontAlgn="base" hangingPunct="0">
        <a:spcBef>
          <a:spcPct val="20000"/>
        </a:spcBef>
        <a:spcAft>
          <a:spcPct val="0"/>
        </a:spcAft>
        <a:buFont typeface="Arial" pitchFamily="34" charset="0"/>
        <a:buChar char="–"/>
        <a:defRPr sz="2540" kern="1200">
          <a:solidFill>
            <a:schemeClr val="tx1"/>
          </a:solidFill>
          <a:latin typeface="+mn-lt"/>
          <a:ea typeface="+mn-ea"/>
          <a:cs typeface="+mn-cs"/>
        </a:defRPr>
      </a:lvl4pPr>
      <a:lvl5pPr marL="2612487" indent="-290276" algn="l" rtl="0" eaLnBrk="0" fontAlgn="base" hangingPunct="0">
        <a:spcBef>
          <a:spcPct val="20000"/>
        </a:spcBef>
        <a:spcAft>
          <a:spcPct val="0"/>
        </a:spcAft>
        <a:buFont typeface="Arial" pitchFamily="34" charset="0"/>
        <a:buChar char="»"/>
        <a:defRPr sz="2540" kern="1200">
          <a:solidFill>
            <a:schemeClr val="tx1"/>
          </a:solidFill>
          <a:latin typeface="+mn-lt"/>
          <a:ea typeface="+mn-ea"/>
          <a:cs typeface="+mn-cs"/>
        </a:defRPr>
      </a:lvl5pPr>
      <a:lvl6pPr marL="3193039"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6pPr>
      <a:lvl7pPr marL="3773592"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7pPr>
      <a:lvl8pPr marL="4354144"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8pPr>
      <a:lvl9pPr marL="4934697" indent="-290276" algn="l" defTabSz="1161105" rtl="0" eaLnBrk="1" latinLnBrk="0" hangingPunct="1">
        <a:spcBef>
          <a:spcPct val="20000"/>
        </a:spcBef>
        <a:buFont typeface="Arial" pitchFamily="34" charset="0"/>
        <a:buChar char="•"/>
        <a:defRPr sz="2540" kern="1200">
          <a:solidFill>
            <a:schemeClr val="tx1"/>
          </a:solidFill>
          <a:latin typeface="+mn-lt"/>
          <a:ea typeface="+mn-ea"/>
          <a:cs typeface="+mn-cs"/>
        </a:defRPr>
      </a:lvl9pPr>
    </p:bodyStyle>
    <p:otherStyle>
      <a:defPPr>
        <a:defRPr lang="en-US"/>
      </a:defPPr>
      <a:lvl1pPr marL="0" algn="l" defTabSz="1161105" rtl="0" eaLnBrk="1" latinLnBrk="0" hangingPunct="1">
        <a:defRPr sz="2286" kern="1200">
          <a:solidFill>
            <a:schemeClr val="tx1"/>
          </a:solidFill>
          <a:latin typeface="+mn-lt"/>
          <a:ea typeface="+mn-ea"/>
          <a:cs typeface="+mn-cs"/>
        </a:defRPr>
      </a:lvl1pPr>
      <a:lvl2pPr marL="580553" algn="l" defTabSz="1161105" rtl="0" eaLnBrk="1" latinLnBrk="0" hangingPunct="1">
        <a:defRPr sz="2286" kern="1200">
          <a:solidFill>
            <a:schemeClr val="tx1"/>
          </a:solidFill>
          <a:latin typeface="+mn-lt"/>
          <a:ea typeface="+mn-ea"/>
          <a:cs typeface="+mn-cs"/>
        </a:defRPr>
      </a:lvl2pPr>
      <a:lvl3pPr marL="1161105" algn="l" defTabSz="1161105" rtl="0" eaLnBrk="1" latinLnBrk="0" hangingPunct="1">
        <a:defRPr sz="2286" kern="1200">
          <a:solidFill>
            <a:schemeClr val="tx1"/>
          </a:solidFill>
          <a:latin typeface="+mn-lt"/>
          <a:ea typeface="+mn-ea"/>
          <a:cs typeface="+mn-cs"/>
        </a:defRPr>
      </a:lvl3pPr>
      <a:lvl4pPr marL="1741658" algn="l" defTabSz="1161105" rtl="0" eaLnBrk="1" latinLnBrk="0" hangingPunct="1">
        <a:defRPr sz="2286" kern="1200">
          <a:solidFill>
            <a:schemeClr val="tx1"/>
          </a:solidFill>
          <a:latin typeface="+mn-lt"/>
          <a:ea typeface="+mn-ea"/>
          <a:cs typeface="+mn-cs"/>
        </a:defRPr>
      </a:lvl4pPr>
      <a:lvl5pPr marL="2322210" algn="l" defTabSz="1161105" rtl="0" eaLnBrk="1" latinLnBrk="0" hangingPunct="1">
        <a:defRPr sz="2286" kern="1200">
          <a:solidFill>
            <a:schemeClr val="tx1"/>
          </a:solidFill>
          <a:latin typeface="+mn-lt"/>
          <a:ea typeface="+mn-ea"/>
          <a:cs typeface="+mn-cs"/>
        </a:defRPr>
      </a:lvl5pPr>
      <a:lvl6pPr marL="2902763" algn="l" defTabSz="1161105" rtl="0" eaLnBrk="1" latinLnBrk="0" hangingPunct="1">
        <a:defRPr sz="2286" kern="1200">
          <a:solidFill>
            <a:schemeClr val="tx1"/>
          </a:solidFill>
          <a:latin typeface="+mn-lt"/>
          <a:ea typeface="+mn-ea"/>
          <a:cs typeface="+mn-cs"/>
        </a:defRPr>
      </a:lvl6pPr>
      <a:lvl7pPr marL="3483315" algn="l" defTabSz="1161105" rtl="0" eaLnBrk="1" latinLnBrk="0" hangingPunct="1">
        <a:defRPr sz="2286" kern="1200">
          <a:solidFill>
            <a:schemeClr val="tx1"/>
          </a:solidFill>
          <a:latin typeface="+mn-lt"/>
          <a:ea typeface="+mn-ea"/>
          <a:cs typeface="+mn-cs"/>
        </a:defRPr>
      </a:lvl7pPr>
      <a:lvl8pPr marL="4063868" algn="l" defTabSz="1161105" rtl="0" eaLnBrk="1" latinLnBrk="0" hangingPunct="1">
        <a:defRPr sz="2286" kern="1200">
          <a:solidFill>
            <a:schemeClr val="tx1"/>
          </a:solidFill>
          <a:latin typeface="+mn-lt"/>
          <a:ea typeface="+mn-ea"/>
          <a:cs typeface="+mn-cs"/>
        </a:defRPr>
      </a:lvl8pPr>
      <a:lvl9pPr marL="4644420" algn="l" defTabSz="1161105" rtl="0" eaLnBrk="1" latinLnBrk="0" hangingPunct="1">
        <a:defRPr sz="22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4794" y="153988"/>
            <a:ext cx="11442095" cy="677862"/>
          </a:xfrm>
          <a:prstGeom prst="rect">
            <a:avLst/>
          </a:prstGeom>
          <a:noFill/>
          <a:ln w="9525">
            <a:noFill/>
            <a:miter lim="800000"/>
            <a:headEnd/>
            <a:tailEnd/>
          </a:ln>
        </p:spPr>
        <p:txBody>
          <a:bodyPr vert="horz" wrap="square" lIns="82058" tIns="41029" rIns="82058" bIns="4102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72937" y="922338"/>
            <a:ext cx="11456206" cy="4953000"/>
          </a:xfrm>
          <a:prstGeom prst="rect">
            <a:avLst/>
          </a:prstGeom>
          <a:noFill/>
          <a:ln w="9525">
            <a:noFill/>
            <a:miter lim="800000"/>
            <a:headEnd/>
            <a:tailEnd/>
          </a:ln>
        </p:spPr>
        <p:txBody>
          <a:bodyPr vert="horz" wrap="square" lIns="82058" tIns="41029" rIns="82058" bIns="41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48938" y="6510343"/>
            <a:ext cx="453571" cy="217487"/>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0" hangingPunct="0">
              <a:defRPr sz="1524" b="1">
                <a:solidFill>
                  <a:schemeClr val="bg1"/>
                </a:solidFill>
                <a:latin typeface="Calibri" pitchFamily="-110" charset="0"/>
                <a:ea typeface="ＭＳ Ｐゴシック" pitchFamily="-110" charset="-128"/>
                <a:cs typeface="Arial" charset="0"/>
              </a:defRPr>
            </a:lvl1pPr>
          </a:lstStyle>
          <a:p>
            <a:pPr>
              <a:defRPr/>
            </a:pPr>
            <a:fld id="{8B0A6109-4D4E-4057-97BB-2151E4710A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14373607"/>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Lst>
  <p:hf hdr="0" ftr="0" dt="0"/>
  <p:txStyles>
    <p:titleStyle>
      <a:lvl1pPr algn="l" defTabSz="1042173" rtl="0" eaLnBrk="0" fontAlgn="base" hangingPunct="0">
        <a:spcBef>
          <a:spcPct val="0"/>
        </a:spcBef>
        <a:spcAft>
          <a:spcPct val="0"/>
        </a:spcAft>
        <a:defRPr sz="3809" b="1">
          <a:solidFill>
            <a:srgbClr val="3A6F8F"/>
          </a:solidFill>
          <a:latin typeface="Calibri"/>
          <a:ea typeface="ＭＳ Ｐゴシック" pitchFamily="34" charset="-128"/>
          <a:cs typeface="Calibri"/>
        </a:defRPr>
      </a:lvl1pPr>
      <a:lvl2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2pPr>
      <a:lvl3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3pPr>
      <a:lvl4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4pPr>
      <a:lvl5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5pPr>
      <a:lvl6pPr marL="580553" algn="l" defTabSz="1042173" rtl="0" eaLnBrk="0" fontAlgn="base" hangingPunct="0">
        <a:spcBef>
          <a:spcPct val="0"/>
        </a:spcBef>
        <a:spcAft>
          <a:spcPct val="0"/>
        </a:spcAft>
        <a:defRPr b="1">
          <a:solidFill>
            <a:srgbClr val="3A6F8F"/>
          </a:solidFill>
          <a:latin typeface="News Gothic" pitchFamily="34" charset="0"/>
        </a:defRPr>
      </a:lvl6pPr>
      <a:lvl7pPr marL="1161105" algn="l" defTabSz="1042173" rtl="0" eaLnBrk="0" fontAlgn="base" hangingPunct="0">
        <a:spcBef>
          <a:spcPct val="0"/>
        </a:spcBef>
        <a:spcAft>
          <a:spcPct val="0"/>
        </a:spcAft>
        <a:defRPr b="1">
          <a:solidFill>
            <a:srgbClr val="3A6F8F"/>
          </a:solidFill>
          <a:latin typeface="News Gothic" pitchFamily="34" charset="0"/>
        </a:defRPr>
      </a:lvl7pPr>
      <a:lvl8pPr marL="1741658" algn="l" defTabSz="1042173" rtl="0" eaLnBrk="0" fontAlgn="base" hangingPunct="0">
        <a:spcBef>
          <a:spcPct val="0"/>
        </a:spcBef>
        <a:spcAft>
          <a:spcPct val="0"/>
        </a:spcAft>
        <a:defRPr b="1">
          <a:solidFill>
            <a:srgbClr val="3A6F8F"/>
          </a:solidFill>
          <a:latin typeface="News Gothic" pitchFamily="34" charset="0"/>
        </a:defRPr>
      </a:lvl8pPr>
      <a:lvl9pPr marL="2322210" algn="l" defTabSz="1042173" rtl="0" eaLnBrk="0" fontAlgn="base" hangingPunct="0">
        <a:spcBef>
          <a:spcPct val="0"/>
        </a:spcBef>
        <a:spcAft>
          <a:spcPct val="0"/>
        </a:spcAft>
        <a:defRPr b="1">
          <a:solidFill>
            <a:srgbClr val="3A6F8F"/>
          </a:solidFill>
          <a:latin typeface="News Gothic" pitchFamily="34" charset="0"/>
        </a:defRPr>
      </a:lvl9pPr>
    </p:titleStyle>
    <p:bodyStyle>
      <a:lvl1pPr marL="290276" indent="-290276" algn="l" defTabSz="1042173" rtl="0" eaLnBrk="0" fontAlgn="base" hangingPunct="0">
        <a:spcBef>
          <a:spcPct val="20000"/>
        </a:spcBef>
        <a:spcAft>
          <a:spcPct val="0"/>
        </a:spcAft>
        <a:buSzPct val="100000"/>
        <a:buFont typeface="Arial" pitchFamily="34" charset="0"/>
        <a:buChar char="•"/>
        <a:defRPr sz="2794">
          <a:solidFill>
            <a:srgbClr val="000000"/>
          </a:solidFill>
          <a:latin typeface="Calibri"/>
          <a:ea typeface="ＭＳ Ｐゴシック" pitchFamily="34" charset="-128"/>
          <a:cs typeface="Calibri"/>
        </a:defRPr>
      </a:lvl1pPr>
      <a:lvl2pPr marL="731739"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2pPr>
      <a:lvl3pPr marL="1161105"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3pPr>
      <a:lvl4pPr marL="1602568"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4pPr>
      <a:lvl5pPr marL="2031934"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5pPr>
      <a:lvl6pPr marL="2924937"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6pPr>
      <a:lvl7pPr marL="3505490"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7pPr>
      <a:lvl8pPr marL="4086042"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8pPr>
      <a:lvl9pPr marL="4666595"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9pPr>
    </p:bodyStyle>
    <p:otherStyle>
      <a:defPPr>
        <a:defRPr lang="en-US"/>
      </a:defPPr>
      <a:lvl1pPr marL="0" algn="l" defTabSz="580553" rtl="0" eaLnBrk="1" latinLnBrk="0" hangingPunct="1">
        <a:defRPr sz="2286" kern="1200">
          <a:solidFill>
            <a:schemeClr val="tx1"/>
          </a:solidFill>
          <a:latin typeface="+mn-lt"/>
          <a:ea typeface="+mn-ea"/>
          <a:cs typeface="+mn-cs"/>
        </a:defRPr>
      </a:lvl1pPr>
      <a:lvl2pPr marL="580553" algn="l" defTabSz="580553" rtl="0" eaLnBrk="1" latinLnBrk="0" hangingPunct="1">
        <a:defRPr sz="2286" kern="1200">
          <a:solidFill>
            <a:schemeClr val="tx1"/>
          </a:solidFill>
          <a:latin typeface="+mn-lt"/>
          <a:ea typeface="+mn-ea"/>
          <a:cs typeface="+mn-cs"/>
        </a:defRPr>
      </a:lvl2pPr>
      <a:lvl3pPr marL="1161105" algn="l" defTabSz="580553" rtl="0" eaLnBrk="1" latinLnBrk="0" hangingPunct="1">
        <a:defRPr sz="2286" kern="1200">
          <a:solidFill>
            <a:schemeClr val="tx1"/>
          </a:solidFill>
          <a:latin typeface="+mn-lt"/>
          <a:ea typeface="+mn-ea"/>
          <a:cs typeface="+mn-cs"/>
        </a:defRPr>
      </a:lvl3pPr>
      <a:lvl4pPr marL="1741658" algn="l" defTabSz="580553" rtl="0" eaLnBrk="1" latinLnBrk="0" hangingPunct="1">
        <a:defRPr sz="2286" kern="1200">
          <a:solidFill>
            <a:schemeClr val="tx1"/>
          </a:solidFill>
          <a:latin typeface="+mn-lt"/>
          <a:ea typeface="+mn-ea"/>
          <a:cs typeface="+mn-cs"/>
        </a:defRPr>
      </a:lvl4pPr>
      <a:lvl5pPr marL="2322210" algn="l" defTabSz="580553" rtl="0" eaLnBrk="1" latinLnBrk="0" hangingPunct="1">
        <a:defRPr sz="2286" kern="1200">
          <a:solidFill>
            <a:schemeClr val="tx1"/>
          </a:solidFill>
          <a:latin typeface="+mn-lt"/>
          <a:ea typeface="+mn-ea"/>
          <a:cs typeface="+mn-cs"/>
        </a:defRPr>
      </a:lvl5pPr>
      <a:lvl6pPr marL="2902763" algn="l" defTabSz="580553" rtl="0" eaLnBrk="1" latinLnBrk="0" hangingPunct="1">
        <a:defRPr sz="2286" kern="1200">
          <a:solidFill>
            <a:schemeClr val="tx1"/>
          </a:solidFill>
          <a:latin typeface="+mn-lt"/>
          <a:ea typeface="+mn-ea"/>
          <a:cs typeface="+mn-cs"/>
        </a:defRPr>
      </a:lvl6pPr>
      <a:lvl7pPr marL="3483315" algn="l" defTabSz="580553" rtl="0" eaLnBrk="1" latinLnBrk="0" hangingPunct="1">
        <a:defRPr sz="2286" kern="1200">
          <a:solidFill>
            <a:schemeClr val="tx1"/>
          </a:solidFill>
          <a:latin typeface="+mn-lt"/>
          <a:ea typeface="+mn-ea"/>
          <a:cs typeface="+mn-cs"/>
        </a:defRPr>
      </a:lvl7pPr>
      <a:lvl8pPr marL="4063868" algn="l" defTabSz="580553" rtl="0" eaLnBrk="1" latinLnBrk="0" hangingPunct="1">
        <a:defRPr sz="2286" kern="1200">
          <a:solidFill>
            <a:schemeClr val="tx1"/>
          </a:solidFill>
          <a:latin typeface="+mn-lt"/>
          <a:ea typeface="+mn-ea"/>
          <a:cs typeface="+mn-cs"/>
        </a:defRPr>
      </a:lvl8pPr>
      <a:lvl9pPr marL="4644420" algn="l" defTabSz="580553" rtl="0" eaLnBrk="1" latinLnBrk="0" hangingPunct="1">
        <a:defRPr sz="22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4794" y="153988"/>
            <a:ext cx="11442095" cy="677862"/>
          </a:xfrm>
          <a:prstGeom prst="rect">
            <a:avLst/>
          </a:prstGeom>
          <a:noFill/>
          <a:ln w="9525">
            <a:noFill/>
            <a:miter lim="800000"/>
            <a:headEnd/>
            <a:tailEnd/>
          </a:ln>
        </p:spPr>
        <p:txBody>
          <a:bodyPr vert="horz" wrap="square" lIns="82058" tIns="41029" rIns="82058" bIns="4102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72937" y="922338"/>
            <a:ext cx="11456206" cy="4953000"/>
          </a:xfrm>
          <a:prstGeom prst="rect">
            <a:avLst/>
          </a:prstGeom>
          <a:noFill/>
          <a:ln w="9525">
            <a:noFill/>
            <a:miter lim="800000"/>
            <a:headEnd/>
            <a:tailEnd/>
          </a:ln>
        </p:spPr>
        <p:txBody>
          <a:bodyPr vert="horz" wrap="square" lIns="82058" tIns="41029" rIns="82058" bIns="41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11548938" y="6510343"/>
            <a:ext cx="453571" cy="217487"/>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0" hangingPunct="0">
              <a:defRPr sz="1524" b="1">
                <a:solidFill>
                  <a:schemeClr val="bg1"/>
                </a:solidFill>
                <a:latin typeface="Calibri" pitchFamily="-110" charset="0"/>
                <a:ea typeface="ＭＳ Ｐゴシック" pitchFamily="-110" charset="-128"/>
                <a:cs typeface="Arial" charset="0"/>
              </a:defRPr>
            </a:lvl1pPr>
          </a:lstStyle>
          <a:p>
            <a:pPr>
              <a:defRPr/>
            </a:pPr>
            <a:fld id="{8B0A6109-4D4E-4057-97BB-2151E4710A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1306240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Lst>
  <p:hf hdr="0" ftr="0" dt="0"/>
  <p:txStyles>
    <p:titleStyle>
      <a:lvl1pPr algn="l" defTabSz="1042173" rtl="0" eaLnBrk="0" fontAlgn="base" hangingPunct="0">
        <a:spcBef>
          <a:spcPct val="0"/>
        </a:spcBef>
        <a:spcAft>
          <a:spcPct val="0"/>
        </a:spcAft>
        <a:defRPr sz="3809" b="1">
          <a:solidFill>
            <a:srgbClr val="3A6F8F"/>
          </a:solidFill>
          <a:latin typeface="Calibri"/>
          <a:ea typeface="ＭＳ Ｐゴシック" pitchFamily="34" charset="-128"/>
          <a:cs typeface="Calibri"/>
        </a:defRPr>
      </a:lvl1pPr>
      <a:lvl2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2pPr>
      <a:lvl3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3pPr>
      <a:lvl4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4pPr>
      <a:lvl5pPr algn="l" defTabSz="1042173" rtl="0" eaLnBrk="0" fontAlgn="base" hangingPunct="0">
        <a:spcBef>
          <a:spcPct val="0"/>
        </a:spcBef>
        <a:spcAft>
          <a:spcPct val="0"/>
        </a:spcAft>
        <a:defRPr sz="3809" b="1">
          <a:solidFill>
            <a:srgbClr val="3A6F8F"/>
          </a:solidFill>
          <a:latin typeface="Calibri" pitchFamily="-110" charset="0"/>
          <a:ea typeface="ＭＳ Ｐゴシック" pitchFamily="34" charset="-128"/>
          <a:cs typeface="Calibri" pitchFamily="-110" charset="0"/>
        </a:defRPr>
      </a:lvl5pPr>
      <a:lvl6pPr marL="580553" algn="l" defTabSz="1042173" rtl="0" eaLnBrk="0" fontAlgn="base" hangingPunct="0">
        <a:spcBef>
          <a:spcPct val="0"/>
        </a:spcBef>
        <a:spcAft>
          <a:spcPct val="0"/>
        </a:spcAft>
        <a:defRPr b="1">
          <a:solidFill>
            <a:srgbClr val="3A6F8F"/>
          </a:solidFill>
          <a:latin typeface="News Gothic" pitchFamily="34" charset="0"/>
        </a:defRPr>
      </a:lvl6pPr>
      <a:lvl7pPr marL="1161105" algn="l" defTabSz="1042173" rtl="0" eaLnBrk="0" fontAlgn="base" hangingPunct="0">
        <a:spcBef>
          <a:spcPct val="0"/>
        </a:spcBef>
        <a:spcAft>
          <a:spcPct val="0"/>
        </a:spcAft>
        <a:defRPr b="1">
          <a:solidFill>
            <a:srgbClr val="3A6F8F"/>
          </a:solidFill>
          <a:latin typeface="News Gothic" pitchFamily="34" charset="0"/>
        </a:defRPr>
      </a:lvl7pPr>
      <a:lvl8pPr marL="1741658" algn="l" defTabSz="1042173" rtl="0" eaLnBrk="0" fontAlgn="base" hangingPunct="0">
        <a:spcBef>
          <a:spcPct val="0"/>
        </a:spcBef>
        <a:spcAft>
          <a:spcPct val="0"/>
        </a:spcAft>
        <a:defRPr b="1">
          <a:solidFill>
            <a:srgbClr val="3A6F8F"/>
          </a:solidFill>
          <a:latin typeface="News Gothic" pitchFamily="34" charset="0"/>
        </a:defRPr>
      </a:lvl8pPr>
      <a:lvl9pPr marL="2322210" algn="l" defTabSz="1042173" rtl="0" eaLnBrk="0" fontAlgn="base" hangingPunct="0">
        <a:spcBef>
          <a:spcPct val="0"/>
        </a:spcBef>
        <a:spcAft>
          <a:spcPct val="0"/>
        </a:spcAft>
        <a:defRPr b="1">
          <a:solidFill>
            <a:srgbClr val="3A6F8F"/>
          </a:solidFill>
          <a:latin typeface="News Gothic" pitchFamily="34" charset="0"/>
        </a:defRPr>
      </a:lvl9pPr>
    </p:titleStyle>
    <p:bodyStyle>
      <a:lvl1pPr marL="290276" indent="-290276" algn="l" defTabSz="1042173" rtl="0" eaLnBrk="0" fontAlgn="base" hangingPunct="0">
        <a:spcBef>
          <a:spcPct val="20000"/>
        </a:spcBef>
        <a:spcAft>
          <a:spcPct val="0"/>
        </a:spcAft>
        <a:buSzPct val="100000"/>
        <a:buFont typeface="Arial" pitchFamily="34" charset="0"/>
        <a:buChar char="•"/>
        <a:defRPr sz="2794">
          <a:solidFill>
            <a:srgbClr val="000000"/>
          </a:solidFill>
          <a:latin typeface="Calibri"/>
          <a:ea typeface="ＭＳ Ｐゴシック" pitchFamily="34" charset="-128"/>
          <a:cs typeface="Calibri"/>
        </a:defRPr>
      </a:lvl1pPr>
      <a:lvl2pPr marL="731739"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2pPr>
      <a:lvl3pPr marL="1161105"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3pPr>
      <a:lvl4pPr marL="1602568" indent="-290276" algn="l" defTabSz="1042173" rtl="0" eaLnBrk="0" fontAlgn="base" hangingPunct="0">
        <a:spcBef>
          <a:spcPct val="20000"/>
        </a:spcBef>
        <a:spcAft>
          <a:spcPct val="0"/>
        </a:spcAft>
        <a:buClr>
          <a:schemeClr val="tx1"/>
        </a:buClr>
        <a:buFont typeface="Lucida Grande" pitchFamily="-110" charset="0"/>
        <a:buChar char="-"/>
        <a:defRPr sz="2794">
          <a:solidFill>
            <a:schemeClr val="tx1"/>
          </a:solidFill>
          <a:latin typeface="Calibri"/>
          <a:ea typeface="ＭＳ Ｐゴシック" pitchFamily="34" charset="-128"/>
          <a:cs typeface="Calibri"/>
        </a:defRPr>
      </a:lvl4pPr>
      <a:lvl5pPr marL="2031934" indent="-290276" algn="l" defTabSz="1042173" rtl="0" eaLnBrk="0" fontAlgn="base" hangingPunct="0">
        <a:spcBef>
          <a:spcPct val="20000"/>
        </a:spcBef>
        <a:spcAft>
          <a:spcPct val="0"/>
        </a:spcAft>
        <a:buClr>
          <a:schemeClr val="tx1"/>
        </a:buClr>
        <a:buChar char="•"/>
        <a:defRPr sz="2794">
          <a:solidFill>
            <a:schemeClr val="tx1"/>
          </a:solidFill>
          <a:latin typeface="Calibri"/>
          <a:ea typeface="ＭＳ Ｐゴシック" pitchFamily="34" charset="-128"/>
          <a:cs typeface="Calibri"/>
        </a:defRPr>
      </a:lvl5pPr>
      <a:lvl6pPr marL="2924937"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6pPr>
      <a:lvl7pPr marL="3505490"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7pPr>
      <a:lvl8pPr marL="4086042"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8pPr>
      <a:lvl9pPr marL="4666595" indent="-260040" algn="l" defTabSz="1042173" rtl="0" eaLnBrk="0" fontAlgn="base" hangingPunct="0">
        <a:spcBef>
          <a:spcPct val="20000"/>
        </a:spcBef>
        <a:spcAft>
          <a:spcPct val="0"/>
        </a:spcAft>
        <a:buClr>
          <a:schemeClr val="tx1"/>
        </a:buClr>
        <a:buChar char="•"/>
        <a:defRPr sz="1778">
          <a:solidFill>
            <a:schemeClr val="tx1"/>
          </a:solidFill>
          <a:latin typeface="+mn-lt"/>
          <a:ea typeface="ＭＳ Ｐゴシック" pitchFamily="34" charset="-128"/>
        </a:defRPr>
      </a:lvl9pPr>
    </p:bodyStyle>
    <p:otherStyle>
      <a:defPPr>
        <a:defRPr lang="en-US"/>
      </a:defPPr>
      <a:lvl1pPr marL="0" algn="l" defTabSz="580553" rtl="0" eaLnBrk="1" latinLnBrk="0" hangingPunct="1">
        <a:defRPr sz="2286" kern="1200">
          <a:solidFill>
            <a:schemeClr val="tx1"/>
          </a:solidFill>
          <a:latin typeface="+mn-lt"/>
          <a:ea typeface="+mn-ea"/>
          <a:cs typeface="+mn-cs"/>
        </a:defRPr>
      </a:lvl1pPr>
      <a:lvl2pPr marL="580553" algn="l" defTabSz="580553" rtl="0" eaLnBrk="1" latinLnBrk="0" hangingPunct="1">
        <a:defRPr sz="2286" kern="1200">
          <a:solidFill>
            <a:schemeClr val="tx1"/>
          </a:solidFill>
          <a:latin typeface="+mn-lt"/>
          <a:ea typeface="+mn-ea"/>
          <a:cs typeface="+mn-cs"/>
        </a:defRPr>
      </a:lvl2pPr>
      <a:lvl3pPr marL="1161105" algn="l" defTabSz="580553" rtl="0" eaLnBrk="1" latinLnBrk="0" hangingPunct="1">
        <a:defRPr sz="2286" kern="1200">
          <a:solidFill>
            <a:schemeClr val="tx1"/>
          </a:solidFill>
          <a:latin typeface="+mn-lt"/>
          <a:ea typeface="+mn-ea"/>
          <a:cs typeface="+mn-cs"/>
        </a:defRPr>
      </a:lvl3pPr>
      <a:lvl4pPr marL="1741658" algn="l" defTabSz="580553" rtl="0" eaLnBrk="1" latinLnBrk="0" hangingPunct="1">
        <a:defRPr sz="2286" kern="1200">
          <a:solidFill>
            <a:schemeClr val="tx1"/>
          </a:solidFill>
          <a:latin typeface="+mn-lt"/>
          <a:ea typeface="+mn-ea"/>
          <a:cs typeface="+mn-cs"/>
        </a:defRPr>
      </a:lvl4pPr>
      <a:lvl5pPr marL="2322210" algn="l" defTabSz="580553" rtl="0" eaLnBrk="1" latinLnBrk="0" hangingPunct="1">
        <a:defRPr sz="2286" kern="1200">
          <a:solidFill>
            <a:schemeClr val="tx1"/>
          </a:solidFill>
          <a:latin typeface="+mn-lt"/>
          <a:ea typeface="+mn-ea"/>
          <a:cs typeface="+mn-cs"/>
        </a:defRPr>
      </a:lvl5pPr>
      <a:lvl6pPr marL="2902763" algn="l" defTabSz="580553" rtl="0" eaLnBrk="1" latinLnBrk="0" hangingPunct="1">
        <a:defRPr sz="2286" kern="1200">
          <a:solidFill>
            <a:schemeClr val="tx1"/>
          </a:solidFill>
          <a:latin typeface="+mn-lt"/>
          <a:ea typeface="+mn-ea"/>
          <a:cs typeface="+mn-cs"/>
        </a:defRPr>
      </a:lvl6pPr>
      <a:lvl7pPr marL="3483315" algn="l" defTabSz="580553" rtl="0" eaLnBrk="1" latinLnBrk="0" hangingPunct="1">
        <a:defRPr sz="2286" kern="1200">
          <a:solidFill>
            <a:schemeClr val="tx1"/>
          </a:solidFill>
          <a:latin typeface="+mn-lt"/>
          <a:ea typeface="+mn-ea"/>
          <a:cs typeface="+mn-cs"/>
        </a:defRPr>
      </a:lvl7pPr>
      <a:lvl8pPr marL="4063868" algn="l" defTabSz="580553" rtl="0" eaLnBrk="1" latinLnBrk="0" hangingPunct="1">
        <a:defRPr sz="2286" kern="1200">
          <a:solidFill>
            <a:schemeClr val="tx1"/>
          </a:solidFill>
          <a:latin typeface="+mn-lt"/>
          <a:ea typeface="+mn-ea"/>
          <a:cs typeface="+mn-cs"/>
        </a:defRPr>
      </a:lvl8pPr>
      <a:lvl9pPr marL="4644420" algn="l" defTabSz="580553" rtl="0" eaLnBrk="1" latinLnBrk="0" hangingPunct="1">
        <a:defRPr sz="228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a:extLst>
              <a:ext uri="{FF2B5EF4-FFF2-40B4-BE49-F238E27FC236}">
                <a16:creationId xmlns:a16="http://schemas.microsoft.com/office/drawing/2014/main" id="{A350CE3A-C1FD-0778-080B-E481D936C8A7}"/>
              </a:ext>
            </a:extLst>
          </p:cNvPr>
          <p:cNvGrpSpPr/>
          <p:nvPr/>
        </p:nvGrpSpPr>
        <p:grpSpPr>
          <a:xfrm>
            <a:off x="637779" y="6477000"/>
            <a:ext cx="508001" cy="127000"/>
            <a:chOff x="0" y="0"/>
            <a:chExt cx="1016000" cy="254000"/>
          </a:xfrm>
        </p:grpSpPr>
        <p:sp>
          <p:nvSpPr>
            <p:cNvPr id="8" name="Shape">
              <a:extLst>
                <a:ext uri="{FF2B5EF4-FFF2-40B4-BE49-F238E27FC236}">
                  <a16:creationId xmlns:a16="http://schemas.microsoft.com/office/drawing/2014/main" id="{03C60137-71C2-6A8D-5DA6-1F52606B5320}"/>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9" name="Shape">
              <a:extLst>
                <a:ext uri="{FF2B5EF4-FFF2-40B4-BE49-F238E27FC236}">
                  <a16:creationId xmlns:a16="http://schemas.microsoft.com/office/drawing/2014/main" id="{558B265A-AD87-DC3A-53B1-36DC7FAAAA87}"/>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sp>
        <p:nvSpPr>
          <p:cNvPr id="10" name="Slide Number">
            <a:extLst>
              <a:ext uri="{FF2B5EF4-FFF2-40B4-BE49-F238E27FC236}">
                <a16:creationId xmlns:a16="http://schemas.microsoft.com/office/drawing/2014/main" id="{745A0BA9-3A4B-C1B0-6AB7-E8E20B5AEC3E}"/>
              </a:ext>
            </a:extLst>
          </p:cNvPr>
          <p:cNvSpPr txBox="1">
            <a:spLocks/>
          </p:cNvSpPr>
          <p:nvPr/>
        </p:nvSpPr>
        <p:spPr>
          <a:xfrm>
            <a:off x="722179" y="6463557"/>
            <a:ext cx="324789" cy="154017"/>
          </a:xfrm>
          <a:prstGeom prst="rect">
            <a:avLst/>
          </a:prstGeom>
        </p:spPr>
        <p:txBody>
          <a:bodyPr wrap="square" lIns="0" tIns="0" rIns="0" bIns="0">
            <a:spAutoFit/>
          </a:bodyPr>
          <a:lst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rgbClr val="2C2E3C"/>
                </a:solidFill>
                <a:uFillTx/>
                <a:latin typeface="Lato Black"/>
                <a:ea typeface="Helvetica Neue"/>
                <a:cs typeface="Helvetica Neue"/>
                <a:sym typeface="Helvetica Neue"/>
              </a:defRPr>
            </a:lvl1pPr>
            <a:lvl2pPr marL="0" marR="0" indent="228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457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685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914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11430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1371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600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828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001" baseline="0" smtClean="0">
                <a:latin typeface="+mj-lt"/>
              </a:rPr>
              <a:pPr hangingPunct="1"/>
              <a:t>‹#›</a:t>
            </a:fld>
            <a:endParaRPr lang="en-US" sz="1001" baseline="0">
              <a:latin typeface="+mj-lt"/>
            </a:endParaRPr>
          </a:p>
        </p:txBody>
      </p:sp>
      <p:pic>
        <p:nvPicPr>
          <p:cNvPr id="11" name="Picture 10" descr="Icon&#10;&#10;Description automatically generated">
            <a:extLst>
              <a:ext uri="{FF2B5EF4-FFF2-40B4-BE49-F238E27FC236}">
                <a16:creationId xmlns:a16="http://schemas.microsoft.com/office/drawing/2014/main" id="{04A1778E-6C4E-E57B-DED7-6AA7996AA642}"/>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1057637" y="6456604"/>
            <a:ext cx="583727" cy="167792"/>
          </a:xfrm>
          <a:prstGeom prst="rect">
            <a:avLst/>
          </a:prstGeom>
        </p:spPr>
      </p:pic>
      <p:sp>
        <p:nvSpPr>
          <p:cNvPr id="14" name="Action Button: Forward or Next 13">
            <a:hlinkClick r:id="" action="ppaction://hlinkshowjump?jump=nextslide" highlightClick="1"/>
            <a:extLst>
              <a:ext uri="{FF2B5EF4-FFF2-40B4-BE49-F238E27FC236}">
                <a16:creationId xmlns:a16="http://schemas.microsoft.com/office/drawing/2014/main" id="{B7486BD2-7207-0DE4-DEEA-79E312072657}"/>
              </a:ext>
            </a:extLst>
          </p:cNvPr>
          <p:cNvSpPr/>
          <p:nvPr/>
        </p:nvSpPr>
        <p:spPr>
          <a:xfrm>
            <a:off x="1046968" y="6394348"/>
            <a:ext cx="129487" cy="292309"/>
          </a:xfrm>
          <a:prstGeom prst="actionButtonForwardNext">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sz="900"/>
          </a:p>
        </p:txBody>
      </p:sp>
      <p:sp>
        <p:nvSpPr>
          <p:cNvPr id="15" name="Action Button: Back or Previous 14">
            <a:hlinkClick r:id="" action="ppaction://hlinkshowjump?jump=previousslide" highlightClick="1"/>
            <a:extLst>
              <a:ext uri="{FF2B5EF4-FFF2-40B4-BE49-F238E27FC236}">
                <a16:creationId xmlns:a16="http://schemas.microsoft.com/office/drawing/2014/main" id="{BDA5ECFA-4240-D525-5FAA-F0CDF17746A4}"/>
              </a:ext>
            </a:extLst>
          </p:cNvPr>
          <p:cNvSpPr/>
          <p:nvPr/>
        </p:nvSpPr>
        <p:spPr>
          <a:xfrm>
            <a:off x="592692" y="6394348"/>
            <a:ext cx="129488" cy="292309"/>
          </a:xfrm>
          <a:prstGeom prst="actionButtonBackPrevious">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lvl="0" algn="ctr"/>
            <a:endParaRPr lang="en-AR" sz="900"/>
          </a:p>
        </p:txBody>
      </p:sp>
      <p:sp>
        <p:nvSpPr>
          <p:cNvPr id="25" name="Text Placeholder 24">
            <a:extLst>
              <a:ext uri="{FF2B5EF4-FFF2-40B4-BE49-F238E27FC236}">
                <a16:creationId xmlns:a16="http://schemas.microsoft.com/office/drawing/2014/main" id="{67BD641E-2126-126F-A73B-5EB27ABF663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26" name="Title Placeholder 25">
            <a:extLst>
              <a:ext uri="{FF2B5EF4-FFF2-40B4-BE49-F238E27FC236}">
                <a16:creationId xmlns:a16="http://schemas.microsoft.com/office/drawing/2014/main" id="{FD227BF5-1E40-A2FE-9C17-55BA776396D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AR"/>
          </a:p>
        </p:txBody>
      </p:sp>
      <p:grpSp>
        <p:nvGrpSpPr>
          <p:cNvPr id="2" name="Group">
            <a:extLst>
              <a:ext uri="{FF2B5EF4-FFF2-40B4-BE49-F238E27FC236}">
                <a16:creationId xmlns:a16="http://schemas.microsoft.com/office/drawing/2014/main" id="{47232CD9-A8E7-2F83-D22C-44C610326E17}"/>
              </a:ext>
            </a:extLst>
          </p:cNvPr>
          <p:cNvGrpSpPr/>
          <p:nvPr/>
        </p:nvGrpSpPr>
        <p:grpSpPr>
          <a:xfrm>
            <a:off x="637779" y="6477000"/>
            <a:ext cx="508001" cy="127000"/>
            <a:chOff x="0" y="0"/>
            <a:chExt cx="1016000" cy="254000"/>
          </a:xfrm>
        </p:grpSpPr>
        <p:sp>
          <p:nvSpPr>
            <p:cNvPr id="3" name="Shape">
              <a:extLst>
                <a:ext uri="{FF2B5EF4-FFF2-40B4-BE49-F238E27FC236}">
                  <a16:creationId xmlns:a16="http://schemas.microsoft.com/office/drawing/2014/main" id="{09C8CE0B-EDC0-4B30-E18A-478E8256DF71}"/>
                </a:ext>
              </a:extLst>
            </p:cNvPr>
            <p:cNvSpPr/>
            <p:nvPr/>
          </p:nvSpPr>
          <p:spPr>
            <a:xfrm>
              <a:off x="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sp>
          <p:nvSpPr>
            <p:cNvPr id="4" name="Shape">
              <a:extLst>
                <a:ext uri="{FF2B5EF4-FFF2-40B4-BE49-F238E27FC236}">
                  <a16:creationId xmlns:a16="http://schemas.microsoft.com/office/drawing/2014/main" id="{CF7C3018-E3F3-22DD-9FF1-89115CF9CA2C}"/>
                </a:ext>
              </a:extLst>
            </p:cNvPr>
            <p:cNvSpPr/>
            <p:nvPr/>
          </p:nvSpPr>
          <p:spPr>
            <a:xfrm>
              <a:off x="889000" y="0"/>
              <a:ext cx="127000" cy="25400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373C47"/>
            </a:solidFill>
            <a:ln w="12700" cap="flat">
              <a:noFill/>
              <a:miter lim="400000"/>
            </a:ln>
            <a:effectLst/>
          </p:spPr>
          <p:txBody>
            <a:bodyPr wrap="square" lIns="38100" tIns="38100" rIns="38100" bIns="38100" numCol="1" anchor="ctr">
              <a:noAutofit/>
            </a:bodyPr>
            <a:lstStyle/>
            <a:p>
              <a:pPr defTabSz="228593">
                <a:defRPr b="0">
                  <a:solidFill>
                    <a:srgbClr val="FFFFFF"/>
                  </a:solidFill>
                  <a:effectLst>
                    <a:outerShdw blurRad="38100" dist="12700" dir="5400000" rotWithShape="0">
                      <a:srgbClr val="000000">
                        <a:alpha val="50000"/>
                      </a:srgbClr>
                    </a:outerShdw>
                  </a:effectLst>
                  <a:latin typeface="Lato Regular"/>
                  <a:ea typeface="Lato Regular"/>
                  <a:cs typeface="Lato Regular"/>
                  <a:sym typeface="Lato Regular"/>
                </a:defRPr>
              </a:pPr>
              <a:endParaRPr sz="900"/>
            </a:p>
          </p:txBody>
        </p:sp>
      </p:grpSp>
      <p:sp>
        <p:nvSpPr>
          <p:cNvPr id="5" name="Slide Number">
            <a:extLst>
              <a:ext uri="{FF2B5EF4-FFF2-40B4-BE49-F238E27FC236}">
                <a16:creationId xmlns:a16="http://schemas.microsoft.com/office/drawing/2014/main" id="{82D22825-756B-64DD-AE66-F9EE25053533}"/>
              </a:ext>
            </a:extLst>
          </p:cNvPr>
          <p:cNvSpPr txBox="1">
            <a:spLocks/>
          </p:cNvSpPr>
          <p:nvPr/>
        </p:nvSpPr>
        <p:spPr>
          <a:xfrm>
            <a:off x="722179" y="6463557"/>
            <a:ext cx="324789" cy="154017"/>
          </a:xfrm>
          <a:prstGeom prst="rect">
            <a:avLst/>
          </a:prstGeom>
        </p:spPr>
        <p:txBody>
          <a:bodyPr wrap="square" lIns="0" tIns="0" rIns="0" bIns="0">
            <a:spAutoFit/>
          </a:bodyPr>
          <a:lst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rgbClr val="2C2E3C"/>
                </a:solidFill>
                <a:uFillTx/>
                <a:latin typeface="Lato Black"/>
                <a:ea typeface="Helvetica Neue"/>
                <a:cs typeface="Helvetica Neue"/>
                <a:sym typeface="Helvetica Neue"/>
              </a:defRPr>
            </a:lvl1pPr>
            <a:lvl2pPr marL="0" marR="0" indent="228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457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685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914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11430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1371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600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828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hangingPunct="1"/>
            <a:fld id="{86CB4B4D-7CA3-9044-876B-883B54F8677D}" type="slidenum">
              <a:rPr lang="en-US" sz="1001" baseline="0" smtClean="0">
                <a:latin typeface="+mj-lt"/>
              </a:rPr>
              <a:pPr hangingPunct="1"/>
              <a:t>‹#›</a:t>
            </a:fld>
            <a:endParaRPr lang="en-US" sz="1001" baseline="0">
              <a:latin typeface="+mj-lt"/>
            </a:endParaRPr>
          </a:p>
        </p:txBody>
      </p:sp>
      <p:pic>
        <p:nvPicPr>
          <p:cNvPr id="6" name="Picture 5" descr="Icon&#10;&#10;Description automatically generated">
            <a:extLst>
              <a:ext uri="{FF2B5EF4-FFF2-40B4-BE49-F238E27FC236}">
                <a16:creationId xmlns:a16="http://schemas.microsoft.com/office/drawing/2014/main" id="{074168E5-ACAA-B5FA-B9EB-867EE690403E}"/>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1057637" y="6456604"/>
            <a:ext cx="583727" cy="167792"/>
          </a:xfrm>
          <a:prstGeom prst="rect">
            <a:avLst/>
          </a:prstGeom>
        </p:spPr>
      </p:pic>
      <p:sp>
        <p:nvSpPr>
          <p:cNvPr id="12" name="Action Button: Forward or Next 11">
            <a:hlinkClick r:id="" action="ppaction://hlinkshowjump?jump=nextslide" highlightClick="1"/>
            <a:extLst>
              <a:ext uri="{FF2B5EF4-FFF2-40B4-BE49-F238E27FC236}">
                <a16:creationId xmlns:a16="http://schemas.microsoft.com/office/drawing/2014/main" id="{A044F5A3-FF54-B6CF-E7C5-86E32C10D2F4}"/>
              </a:ext>
            </a:extLst>
          </p:cNvPr>
          <p:cNvSpPr/>
          <p:nvPr/>
        </p:nvSpPr>
        <p:spPr>
          <a:xfrm>
            <a:off x="1046968" y="6394348"/>
            <a:ext cx="129487" cy="292309"/>
          </a:xfrm>
          <a:prstGeom prst="actionButtonForwardNext">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R" sz="900"/>
          </a:p>
        </p:txBody>
      </p:sp>
      <p:sp>
        <p:nvSpPr>
          <p:cNvPr id="13" name="Action Button: Back or Previous 12">
            <a:hlinkClick r:id="" action="ppaction://hlinkshowjump?jump=previousslide" highlightClick="1"/>
            <a:extLst>
              <a:ext uri="{FF2B5EF4-FFF2-40B4-BE49-F238E27FC236}">
                <a16:creationId xmlns:a16="http://schemas.microsoft.com/office/drawing/2014/main" id="{6574CAFF-E52E-B7A4-E57D-D619745E9D2C}"/>
              </a:ext>
            </a:extLst>
          </p:cNvPr>
          <p:cNvSpPr/>
          <p:nvPr/>
        </p:nvSpPr>
        <p:spPr>
          <a:xfrm>
            <a:off x="592692" y="6394348"/>
            <a:ext cx="129488" cy="292309"/>
          </a:xfrm>
          <a:prstGeom prst="actionButtonBackPrevious">
            <a:avLst/>
          </a:prstGeom>
          <a:solidFill>
            <a:schemeClr val="bg1">
              <a:alpha val="0"/>
            </a:schemeClr>
          </a:solidFill>
          <a:ln w="0" cap="sq">
            <a:noFill/>
            <a:beve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lvl="0" algn="ctr"/>
            <a:endParaRPr lang="en-AR" sz="900"/>
          </a:p>
        </p:txBody>
      </p:sp>
    </p:spTree>
    <p:extLst>
      <p:ext uri="{BB962C8B-B14F-4D97-AF65-F5344CB8AC3E}">
        <p14:creationId xmlns:p14="http://schemas.microsoft.com/office/powerpoint/2010/main" val="331055556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 id="2147484121" r:id="rId37"/>
    <p:sldLayoutId id="2147484122" r:id="rId38"/>
    <p:sldLayoutId id="2147484123" r:id="rId39"/>
    <p:sldLayoutId id="2147484124" r:id="rId40"/>
    <p:sldLayoutId id="2147484125" r:id="rId41"/>
    <p:sldLayoutId id="2147484126" r:id="rId42"/>
    <p:sldLayoutId id="2147484127" r:id="rId43"/>
    <p:sldLayoutId id="2147484128" r:id="rId44"/>
    <p:sldLayoutId id="2147484129" r:id="rId45"/>
    <p:sldLayoutId id="2147484130" r:id="rId46"/>
    <p:sldLayoutId id="2147484131" r:id="rId47"/>
    <p:sldLayoutId id="2147484132" r:id="rId48"/>
    <p:sldLayoutId id="2147484133" r:id="rId49"/>
    <p:sldLayoutId id="2147484134" r:id="rId50"/>
    <p:sldLayoutId id="2147484135" r:id="rId51"/>
    <p:sldLayoutId id="2147484136" r:id="rId52"/>
  </p:sldLayoutIdLst>
  <p:hf hdr="0" ftr="0" dt="0"/>
  <p:txStyles>
    <p:titleStyle>
      <a:lvl1pPr algn="l" defTabSz="914370" rtl="0" eaLnBrk="1" latinLnBrk="0" hangingPunct="1">
        <a:lnSpc>
          <a:spcPct val="90000"/>
        </a:lnSpc>
        <a:spcBef>
          <a:spcPct val="0"/>
        </a:spcBef>
        <a:buNone/>
        <a:defRPr sz="3001"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320" userDrawn="1">
          <p15:clr>
            <a:srgbClr val="F26B43"/>
          </p15:clr>
        </p15:guide>
        <p15:guide id="4" pos="975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9.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9.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9.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Line"/>
          <p:cNvSpPr/>
          <p:nvPr/>
        </p:nvSpPr>
        <p:spPr>
          <a:xfrm>
            <a:off x="619721" y="1938095"/>
            <a:ext cx="1005840" cy="0"/>
          </a:xfrm>
          <a:prstGeom prst="line">
            <a:avLst/>
          </a:prstGeom>
          <a:ln w="50800">
            <a:solidFill>
              <a:schemeClr val="accent1"/>
            </a:solidFill>
            <a:miter lim="400000"/>
          </a:ln>
        </p:spPr>
        <p:txBody>
          <a:bodyPr lIns="0" tIns="0" rIns="0" bIns="0" anchor="ctr"/>
          <a:lstStyle/>
          <a:p>
            <a:pPr defTabSz="914370" fontAlgn="auto">
              <a:spcBef>
                <a:spcPts val="0"/>
              </a:spcBef>
              <a:spcAft>
                <a:spcPts val="0"/>
              </a:spcAft>
              <a:defRPr sz="3200" b="0">
                <a:solidFill>
                  <a:srgbClr val="FFFFFF"/>
                </a:solidFill>
                <a:latin typeface="+mn-lt"/>
                <a:ea typeface="+mn-ea"/>
                <a:cs typeface="+mn-cs"/>
                <a:sym typeface="Helvetica Neue Medium"/>
              </a:defRPr>
            </a:pPr>
            <a:endParaRPr b="0">
              <a:solidFill>
                <a:srgbClr val="FFFFFF"/>
              </a:solidFill>
              <a:latin typeface="Calibri" panose="020F0502020204030204"/>
              <a:sym typeface="Helvetica Neue Medium"/>
            </a:endParaRPr>
          </a:p>
        </p:txBody>
      </p:sp>
      <p:pic>
        <p:nvPicPr>
          <p:cNvPr id="1327" name="laptop-01.png" descr="laptop-01.png"/>
          <p:cNvPicPr>
            <a:picLocks noChangeAspect="1"/>
          </p:cNvPicPr>
          <p:nvPr/>
        </p:nvPicPr>
        <p:blipFill>
          <a:blip r:embed="rId3"/>
          <a:srcRect/>
          <a:stretch>
            <a:fillRect/>
          </a:stretch>
        </p:blipFill>
        <p:spPr>
          <a:xfrm>
            <a:off x="6374163" y="1444752"/>
            <a:ext cx="7665040" cy="4436899"/>
          </a:xfrm>
          <a:prstGeom prst="rect">
            <a:avLst/>
          </a:prstGeom>
          <a:ln w="12700" cap="flat">
            <a:noFill/>
            <a:miter lim="400000"/>
          </a:ln>
          <a:effectLst>
            <a:outerShdw blurRad="317500" rotWithShape="0">
              <a:srgbClr val="000000">
                <a:alpha val="50186"/>
              </a:srgbClr>
            </a:outerShdw>
          </a:effectLst>
        </p:spPr>
      </p:pic>
      <p:sp>
        <p:nvSpPr>
          <p:cNvPr id="2" name="TextBox 1">
            <a:extLst>
              <a:ext uri="{FF2B5EF4-FFF2-40B4-BE49-F238E27FC236}">
                <a16:creationId xmlns:a16="http://schemas.microsoft.com/office/drawing/2014/main" id="{65FE9DFF-2BC8-6624-1CF5-FA0A8D76EC58}"/>
              </a:ext>
            </a:extLst>
          </p:cNvPr>
          <p:cNvSpPr txBox="1"/>
          <p:nvPr/>
        </p:nvSpPr>
        <p:spPr>
          <a:xfrm>
            <a:off x="1" y="-342900"/>
            <a:ext cx="1239442" cy="223010"/>
          </a:xfrm>
          <a:prstGeom prst="rect">
            <a:avLst/>
          </a:prstGeom>
          <a:noFill/>
        </p:spPr>
        <p:txBody>
          <a:bodyPr wrap="none" rtlCol="0">
            <a:spAutoFit/>
          </a:bodyPr>
          <a:lstStyle/>
          <a:p>
            <a:pPr defTabSz="914370" fontAlgn="auto">
              <a:spcBef>
                <a:spcPts val="0"/>
              </a:spcBef>
              <a:spcAft>
                <a:spcPts val="0"/>
              </a:spcAft>
              <a:defRPr/>
            </a:pPr>
            <a:r>
              <a:rPr lang="en-US" sz="849" b="0">
                <a:solidFill>
                  <a:srgbClr val="FF0000"/>
                </a:solidFill>
                <a:latin typeface="Lato Medium" panose="020F0502020204030203" pitchFamily="34" charset="0"/>
              </a:rPr>
              <a:t>Feature:04 (animated)</a:t>
            </a:r>
          </a:p>
        </p:txBody>
      </p:sp>
      <p:pic>
        <p:nvPicPr>
          <p:cNvPr id="4" name="Picture 3" descr="iPhone-6-Flat-Mockup---Black.png">
            <a:extLst>
              <a:ext uri="{FF2B5EF4-FFF2-40B4-BE49-F238E27FC236}">
                <a16:creationId xmlns:a16="http://schemas.microsoft.com/office/drawing/2014/main" id="{9743C5AB-85E1-D55E-6811-5477D854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158" y="3055956"/>
            <a:ext cx="2146883" cy="4360556"/>
          </a:xfrm>
          <a:prstGeom prst="rect">
            <a:avLst/>
          </a:prstGeom>
        </p:spPr>
      </p:pic>
      <p:pic>
        <p:nvPicPr>
          <p:cNvPr id="8" name="Picture 7" descr="A screen shot of a cell phone&#10;&#10;Description automatically generated">
            <a:extLst>
              <a:ext uri="{FF2B5EF4-FFF2-40B4-BE49-F238E27FC236}">
                <a16:creationId xmlns:a16="http://schemas.microsoft.com/office/drawing/2014/main" id="{5838B46F-E0D0-CD92-43D6-89694A7105EF}"/>
              </a:ext>
            </a:extLst>
          </p:cNvPr>
          <p:cNvPicPr>
            <a:picLocks noChangeAspect="1"/>
          </p:cNvPicPr>
          <p:nvPr/>
        </p:nvPicPr>
        <p:blipFill rotWithShape="1">
          <a:blip r:embed="rId5">
            <a:extLst>
              <a:ext uri="{28A0092B-C50C-407E-A947-70E740481C1C}">
                <a14:useLocalDpi xmlns:a14="http://schemas.microsoft.com/office/drawing/2010/main" val="0"/>
              </a:ext>
            </a:extLst>
          </a:blip>
          <a:srcRect l="20676" t="21685" r="21986" b="19835"/>
          <a:stretch/>
        </p:blipFill>
        <p:spPr>
          <a:xfrm>
            <a:off x="4056673" y="3495267"/>
            <a:ext cx="1870319" cy="3391204"/>
          </a:xfrm>
          <a:prstGeom prst="rect">
            <a:avLst/>
          </a:prstGeom>
        </p:spPr>
      </p:pic>
      <p:pic>
        <p:nvPicPr>
          <p:cNvPr id="10" name="Picture Placeholder 5" descr="A picture containing timeline&#10;&#10;Description automatically generated">
            <a:extLst>
              <a:ext uri="{FF2B5EF4-FFF2-40B4-BE49-F238E27FC236}">
                <a16:creationId xmlns:a16="http://schemas.microsoft.com/office/drawing/2014/main" id="{A1E0D3FF-2DBA-3D6A-BC98-F8BA60A05919}"/>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xfrm>
            <a:off x="7274174" y="1711949"/>
            <a:ext cx="5852160" cy="3691890"/>
          </a:xfrm>
        </p:spPr>
      </p:pic>
      <p:sp>
        <p:nvSpPr>
          <p:cNvPr id="11" name="Business Company…">
            <a:extLst>
              <a:ext uri="{FF2B5EF4-FFF2-40B4-BE49-F238E27FC236}">
                <a16:creationId xmlns:a16="http://schemas.microsoft.com/office/drawing/2014/main" id="{3EE02323-33AE-96A4-4735-9EBBCBE6AE40}"/>
              </a:ext>
            </a:extLst>
          </p:cNvPr>
          <p:cNvSpPr txBox="1"/>
          <p:nvPr/>
        </p:nvSpPr>
        <p:spPr>
          <a:xfrm>
            <a:off x="634669" y="1098244"/>
            <a:ext cx="6269051" cy="2237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defTabSz="914370" fontAlgn="auto">
              <a:lnSpc>
                <a:spcPct val="110000"/>
              </a:lnSpc>
              <a:spcBef>
                <a:spcPts val="0"/>
              </a:spcBef>
              <a:spcAft>
                <a:spcPts val="0"/>
              </a:spcAft>
              <a:defRPr sz="1800" spc="-18"/>
            </a:pPr>
            <a:endParaRPr lang="en-US" sz="1401" b="0" spc="-18">
              <a:solidFill>
                <a:srgbClr val="E7E6E6">
                  <a:lumMod val="10000"/>
                </a:srgbClr>
              </a:solidFill>
              <a:latin typeface="Lato" panose="020F0502020204030203" pitchFamily="34" charset="0"/>
              <a:ea typeface="Lato" panose="020F0502020204030203" pitchFamily="34" charset="0"/>
              <a:cs typeface="Lato" panose="020F0502020204030203" pitchFamily="34" charset="0"/>
            </a:endParaRPr>
          </a:p>
          <a:p>
            <a:pPr defTabSz="914370" fontAlgn="auto">
              <a:spcBef>
                <a:spcPts val="0"/>
              </a:spcBef>
              <a:spcAft>
                <a:spcPts val="0"/>
              </a:spcAft>
              <a:defRPr/>
            </a:pPr>
            <a:r>
              <a:rPr lang="en-US" sz="3200" b="0" dirty="0">
                <a:solidFill>
                  <a:srgbClr val="005695"/>
                </a:solidFill>
                <a:latin typeface="Lato"/>
                <a:ea typeface="Lato"/>
                <a:cs typeface="Lato"/>
              </a:rPr>
              <a:t>CMS Online Overview</a:t>
            </a:r>
            <a:endParaRPr lang="en-US" sz="3200" dirty="0">
              <a:solidFill>
                <a:srgbClr val="005695"/>
              </a:solidFill>
              <a:latin typeface="Lato" charset="0"/>
              <a:ea typeface="Lato" charset="0"/>
              <a:cs typeface="Lato" charset="0"/>
            </a:endParaRPr>
          </a:p>
          <a:p>
            <a:pPr defTabSz="914370" fontAlgn="auto">
              <a:spcBef>
                <a:spcPts val="0"/>
              </a:spcBef>
              <a:spcAft>
                <a:spcPts val="0"/>
              </a:spcAft>
              <a:defRPr/>
            </a:pPr>
            <a:endParaRPr sz="900" b="0">
              <a:solidFill>
                <a:srgbClr val="92D050"/>
              </a:solidFill>
              <a:latin typeface="IBM Plex Sans Regular"/>
              <a:ea typeface="IBM Plex Sans Regular"/>
              <a:cs typeface="IBM Plex Sans Regular"/>
              <a:sym typeface="IBM Plex Sans Regular"/>
            </a:endParaRPr>
          </a:p>
          <a:p>
            <a:pPr marL="13970" indent="-13970" defTabSz="914370" fontAlgn="auto">
              <a:lnSpc>
                <a:spcPts val="1801"/>
              </a:lnSpc>
              <a:spcBef>
                <a:spcPts val="0"/>
              </a:spcBef>
              <a:spcAft>
                <a:spcPts val="0"/>
              </a:spcAft>
              <a:defRPr sz="2000" b="0">
                <a:solidFill>
                  <a:srgbClr val="747A82"/>
                </a:solidFill>
                <a:latin typeface="Lato-Light"/>
                <a:ea typeface="Lato-Light"/>
                <a:cs typeface="Lato-Light"/>
                <a:sym typeface="Lato-Light"/>
              </a:defRPr>
            </a:pPr>
            <a:endParaRPr lang="en-US" sz="1200" b="0">
              <a:solidFill>
                <a:srgbClr val="70AD47"/>
              </a:solidFill>
              <a:latin typeface="Lato-Light"/>
            </a:endParaRPr>
          </a:p>
          <a:p>
            <a:pPr marL="13970" indent="-13970" defTabSz="914370" fontAlgn="auto">
              <a:lnSpc>
                <a:spcPts val="1801"/>
              </a:lnSpc>
              <a:spcBef>
                <a:spcPts val="0"/>
              </a:spcBef>
              <a:spcAft>
                <a:spcPts val="1200"/>
              </a:spcAft>
              <a:defRPr sz="2000" b="0">
                <a:solidFill>
                  <a:srgbClr val="747A82"/>
                </a:solidFill>
                <a:latin typeface="Lato-Light"/>
                <a:ea typeface="Lato-Light"/>
                <a:cs typeface="Lato-Light"/>
                <a:sym typeface="Lato-Light"/>
              </a:defRPr>
            </a:pPr>
            <a:r>
              <a:rPr lang="en-US" sz="2000" b="0" dirty="0">
                <a:solidFill>
                  <a:srgbClr val="747A82"/>
                </a:solidFill>
                <a:latin typeface="Lato Light"/>
                <a:ea typeface="Lato Light"/>
                <a:cs typeface="Lato Light"/>
                <a:sym typeface="Lato-Light"/>
              </a:rPr>
              <a:t>Version 4.36</a:t>
            </a:r>
            <a:endParaRPr lang="en-US" sz="2000" b="0" dirty="0">
              <a:solidFill>
                <a:srgbClr val="747A82"/>
              </a:solidFill>
              <a:latin typeface="Lato Light"/>
              <a:ea typeface="Lato Light"/>
              <a:cs typeface="Lato Light"/>
            </a:endParaRPr>
          </a:p>
          <a:p>
            <a:pPr marL="13970" indent="-13970" defTabSz="914370">
              <a:lnSpc>
                <a:spcPts val="1801"/>
              </a:lnSpc>
              <a:spcBef>
                <a:spcPts val="0"/>
              </a:spcBef>
              <a:spcAft>
                <a:spcPts val="1200"/>
              </a:spcAft>
              <a:defRPr sz="2000" b="0">
                <a:solidFill>
                  <a:srgbClr val="747A82"/>
                </a:solidFill>
                <a:latin typeface="Lato-Light"/>
                <a:ea typeface="Lato-Light"/>
                <a:cs typeface="Lato-Light"/>
                <a:sym typeface="Lato-Light"/>
              </a:defRPr>
            </a:pPr>
            <a:r>
              <a:rPr lang="en-US" sz="2000" b="0" dirty="0">
                <a:solidFill>
                  <a:srgbClr val="747A82"/>
                </a:solidFill>
                <a:latin typeface="Lato Light"/>
                <a:ea typeface="Lato Light"/>
                <a:cs typeface="Lato Light"/>
                <a:sym typeface="Lato-Light"/>
              </a:rPr>
              <a:t>March 2025</a:t>
            </a:r>
            <a:endParaRPr lang="en-US" dirty="0"/>
          </a:p>
          <a:p>
            <a:pPr marL="13970" indent="-13970" defTabSz="914370" fontAlgn="auto">
              <a:lnSpc>
                <a:spcPts val="1801"/>
              </a:lnSpc>
              <a:spcBef>
                <a:spcPts val="0"/>
              </a:spcBef>
              <a:spcAft>
                <a:spcPts val="0"/>
              </a:spcAft>
              <a:defRPr sz="2000" b="0">
                <a:solidFill>
                  <a:srgbClr val="747A82"/>
                </a:solidFill>
                <a:latin typeface="Lato-Light"/>
                <a:ea typeface="Lato-Light"/>
                <a:cs typeface="Lato-Light"/>
                <a:sym typeface="Lato-Light"/>
              </a:defRPr>
            </a:pPr>
            <a:endParaRPr lang="en-US" sz="1200" b="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defTabSz="914370" fontAlgn="auto">
              <a:spcBef>
                <a:spcPts val="0"/>
              </a:spcBef>
              <a:spcAft>
                <a:spcPts val="0"/>
              </a:spcAft>
              <a:defRPr/>
            </a:pPr>
            <a:endParaRPr lang="en-US" sz="900">
              <a:solidFill>
                <a:srgbClr val="70AD47"/>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2055" name="Picture 7" descr="qr-code-ios-app">
            <a:extLst>
              <a:ext uri="{FF2B5EF4-FFF2-40B4-BE49-F238E27FC236}">
                <a16:creationId xmlns:a16="http://schemas.microsoft.com/office/drawing/2014/main" id="{A4427A5F-F2C5-8A50-EFC0-F6415685E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307" y="4755879"/>
            <a:ext cx="924164" cy="9241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799F694-485D-C4E8-6259-F09FF8E7BB46}"/>
              </a:ext>
            </a:extLst>
          </p:cNvPr>
          <p:cNvSpPr txBox="1"/>
          <p:nvPr/>
        </p:nvSpPr>
        <p:spPr>
          <a:xfrm>
            <a:off x="979693" y="5739255"/>
            <a:ext cx="687392" cy="307905"/>
          </a:xfrm>
          <a:prstGeom prst="rect">
            <a:avLst/>
          </a:prstGeom>
          <a:noFill/>
        </p:spPr>
        <p:txBody>
          <a:bodyPr wrap="square">
            <a:spAutoFit/>
          </a:bodyPr>
          <a:lstStyle/>
          <a:p>
            <a:pPr algn="ctr" defTabSz="914370" fontAlgn="auto">
              <a:spcBef>
                <a:spcPts val="0"/>
              </a:spcBef>
              <a:spcAft>
                <a:spcPts val="0"/>
              </a:spcAft>
              <a:defRPr/>
            </a:pPr>
            <a:r>
              <a:rPr lang="en-US" sz="1401" b="0">
                <a:solidFill>
                  <a:srgbClr val="4472C4">
                    <a:lumMod val="75000"/>
                  </a:srgbClr>
                </a:solidFill>
                <a:latin typeface="Lato" panose="020F0502020204030203" pitchFamily="34" charset="0"/>
              </a:rPr>
              <a:t>iOS</a:t>
            </a:r>
            <a:endParaRPr lang="en-US" sz="1401" b="0">
              <a:solidFill>
                <a:srgbClr val="4472C4">
                  <a:lumMod val="75000"/>
                </a:srgbClr>
              </a:solidFill>
              <a:latin typeface="Calibri" panose="020F0502020204030204"/>
            </a:endParaRPr>
          </a:p>
        </p:txBody>
      </p:sp>
      <p:pic>
        <p:nvPicPr>
          <p:cNvPr id="2057" name="Picture 9" descr="qr-code-androide-app">
            <a:extLst>
              <a:ext uri="{FF2B5EF4-FFF2-40B4-BE49-F238E27FC236}">
                <a16:creationId xmlns:a16="http://schemas.microsoft.com/office/drawing/2014/main" id="{CFA18461-1B33-EE18-97D4-D7A9126D4F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914" y="4755879"/>
            <a:ext cx="924163" cy="9241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AA6CCA3-27FF-7F74-1CD3-92D89CB3E2AB}"/>
              </a:ext>
            </a:extLst>
          </p:cNvPr>
          <p:cNvSpPr txBox="1"/>
          <p:nvPr/>
        </p:nvSpPr>
        <p:spPr>
          <a:xfrm>
            <a:off x="2190204" y="5739254"/>
            <a:ext cx="924163" cy="307905"/>
          </a:xfrm>
          <a:prstGeom prst="rect">
            <a:avLst/>
          </a:prstGeom>
          <a:noFill/>
        </p:spPr>
        <p:txBody>
          <a:bodyPr wrap="square">
            <a:spAutoFit/>
          </a:bodyPr>
          <a:lstStyle/>
          <a:p>
            <a:pPr algn="ctr" defTabSz="914370" fontAlgn="auto">
              <a:spcBef>
                <a:spcPts val="0"/>
              </a:spcBef>
              <a:spcAft>
                <a:spcPts val="0"/>
              </a:spcAft>
              <a:defRPr/>
            </a:pPr>
            <a:r>
              <a:rPr lang="en-US" sz="1401" b="0">
                <a:solidFill>
                  <a:srgbClr val="4472C4">
                    <a:lumMod val="75000"/>
                  </a:srgbClr>
                </a:solidFill>
                <a:latin typeface="Lato" panose="020F0502020204030203" pitchFamily="34" charset="0"/>
              </a:rPr>
              <a:t>Android</a:t>
            </a:r>
            <a:endParaRPr lang="en-US" sz="1401" b="0">
              <a:solidFill>
                <a:srgbClr val="4472C4">
                  <a:lumMod val="75000"/>
                </a:srgbClr>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5409" y="2128834"/>
            <a:ext cx="5500591" cy="2786662"/>
          </a:xfrm>
          <a:prstGeom prst="rect">
            <a:avLst/>
          </a:prstGeom>
        </p:spPr>
      </p:pic>
      <p:sp>
        <p:nvSpPr>
          <p:cNvPr id="2" name="Title 1"/>
          <p:cNvSpPr>
            <a:spLocks noGrp="1"/>
          </p:cNvSpPr>
          <p:nvPr>
            <p:ph type="title"/>
          </p:nvPr>
        </p:nvSpPr>
        <p:spPr/>
        <p:txBody>
          <a:bodyPr>
            <a:normAutofit fontScale="90000"/>
          </a:bodyPr>
          <a:lstStyle/>
          <a:p>
            <a:r>
              <a:rPr lang="en-US" sz="3048"/>
              <a:t>Plan - My Plan</a:t>
            </a:r>
          </a:p>
        </p:txBody>
      </p:sp>
      <p:sp>
        <p:nvSpPr>
          <p:cNvPr id="4" name="Content Placeholder 3"/>
          <p:cNvSpPr>
            <a:spLocks noGrp="1"/>
          </p:cNvSpPr>
          <p:nvPr>
            <p:ph idx="1"/>
          </p:nvPr>
        </p:nvSpPr>
        <p:spPr>
          <a:xfrm>
            <a:off x="963224" y="1333504"/>
            <a:ext cx="10338817" cy="1070290"/>
          </a:xfrm>
        </p:spPr>
        <p:txBody>
          <a:bodyPr>
            <a:normAutofit/>
          </a:bodyPr>
          <a:lstStyle/>
          <a:p>
            <a:pPr marL="0" indent="0">
              <a:spcAft>
                <a:spcPts val="0"/>
              </a:spcAft>
              <a:buNone/>
            </a:pPr>
            <a:r>
              <a:rPr lang="en-US" sz="1500">
                <a:solidFill>
                  <a:schemeClr val="tx1">
                    <a:lumMod val="65000"/>
                    <a:lumOff val="35000"/>
                  </a:schemeClr>
                </a:solidFill>
              </a:rPr>
              <a:t>Once the assessment is complete an employee can build their Competency Development Plan based on skill gaps using pre-matched learning events to help close gaps. The employee can then submit the plan and request approval from their supervisor.</a:t>
            </a:r>
          </a:p>
          <a:p>
            <a:endParaRPr lang="en-US" sz="1524"/>
          </a:p>
        </p:txBody>
      </p:sp>
      <p:sp>
        <p:nvSpPr>
          <p:cNvPr id="10" name="Content Placeholder 9"/>
          <p:cNvSpPr>
            <a:spLocks noGrp="1"/>
          </p:cNvSpPr>
          <p:nvPr>
            <p:ph type="body" sz="quarter" idx="47"/>
          </p:nvPr>
        </p:nvSpPr>
        <p:spPr/>
        <p:txBody>
          <a:bodyPr/>
          <a:lstStyle/>
          <a:p>
            <a:pPr marL="0" indent="0">
              <a:buNone/>
            </a:pPr>
            <a:endParaRPr lang="en-US" sz="2032">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4DEC98-6BDC-65C4-5EE7-A3237FA9CEF4}"/>
              </a:ext>
            </a:extLst>
          </p:cNvPr>
          <p:cNvPicPr>
            <a:picLocks noChangeAspect="1"/>
          </p:cNvPicPr>
          <p:nvPr/>
        </p:nvPicPr>
        <p:blipFill>
          <a:blip r:embed="rId4"/>
          <a:stretch>
            <a:fillRect/>
          </a:stretch>
        </p:blipFill>
        <p:spPr>
          <a:xfrm>
            <a:off x="2215203" y="3401782"/>
            <a:ext cx="4981420" cy="2976376"/>
          </a:xfrm>
          <a:prstGeom prst="rect">
            <a:avLst/>
          </a:prstGeom>
          <a:ln>
            <a:solidFill>
              <a:schemeClr val="accent1"/>
            </a:solidFill>
          </a:ln>
        </p:spPr>
      </p:pic>
      <p:sp>
        <p:nvSpPr>
          <p:cNvPr id="6" name="TextBox 5">
            <a:extLst>
              <a:ext uri="{FF2B5EF4-FFF2-40B4-BE49-F238E27FC236}">
                <a16:creationId xmlns:a16="http://schemas.microsoft.com/office/drawing/2014/main" id="{AA888DA8-503F-753B-DF53-55513319EE0F}"/>
              </a:ext>
            </a:extLst>
          </p:cNvPr>
          <p:cNvSpPr txBox="1"/>
          <p:nvPr/>
        </p:nvSpPr>
        <p:spPr>
          <a:xfrm>
            <a:off x="7633607" y="2199519"/>
            <a:ext cx="3991909" cy="3570208"/>
          </a:xfrm>
          <a:prstGeom prst="rect">
            <a:avLst/>
          </a:prstGeom>
          <a:noFill/>
        </p:spPr>
        <p:txBody>
          <a:bodyPr wrap="square">
            <a:spAutoFit/>
          </a:bodyPr>
          <a:lstStyle/>
          <a:p>
            <a:pPr marL="0" indent="0">
              <a:buNone/>
            </a:pPr>
            <a:r>
              <a:rPr lang="en-US" sz="1800">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Employee selects which CUs to add to Competency Development plan </a:t>
            </a:r>
          </a:p>
          <a:p>
            <a:pPr marL="362845" indent="-362845" defTabSz="1161105">
              <a:buFont typeface="Wingdings" panose="05000000000000000000" pitchFamily="2" charset="2"/>
              <a:buChar char="Ø"/>
            </a:pPr>
            <a:r>
              <a:rPr lang="en-US" b="0">
                <a:solidFill>
                  <a:prstClr val="black"/>
                </a:solidFill>
                <a:latin typeface="+mn-lt"/>
              </a:rPr>
              <a:t>For each CU, the employee selects pre-matched training resources to close the gap and states how they will apply the learning back on the job</a:t>
            </a:r>
          </a:p>
          <a:p>
            <a:pPr marL="362845" indent="-362845" defTabSz="1161105">
              <a:buFont typeface="Wingdings" panose="05000000000000000000" pitchFamily="2" charset="2"/>
              <a:buChar char="Ø"/>
            </a:pPr>
            <a:r>
              <a:rPr lang="en-US" b="0">
                <a:solidFill>
                  <a:prstClr val="black"/>
                </a:solidFill>
                <a:latin typeface="+mn-lt"/>
              </a:rPr>
              <a:t>Progress status for the selected </a:t>
            </a:r>
            <a:r>
              <a:rPr lang="en-US" b="0">
                <a:latin typeface="Calibri" panose="020F0502020204030204" pitchFamily="34" charset="0"/>
                <a:cs typeface="Calibri" panose="020F0502020204030204" pitchFamily="34" charset="0"/>
              </a:rPr>
              <a:t>CU </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Not Started</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In Progress</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Request Approval</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Approve </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Reject</a:t>
            </a:r>
          </a:p>
          <a:p>
            <a:pPr marL="742950" lvl="1" indent="-285750">
              <a:buFont typeface="Arial" panose="020B0604020202020204" pitchFamily="34" charset="0"/>
              <a:buChar char="•"/>
            </a:pPr>
            <a:r>
              <a:rPr lang="en-US" b="0">
                <a:latin typeface="Calibri" panose="020F0502020204030204" pitchFamily="34" charset="0"/>
                <a:cs typeface="Calibri" panose="020F0502020204030204" pitchFamily="34" charset="0"/>
              </a:rPr>
              <a:t>Locked</a:t>
            </a:r>
            <a:endParaRPr lang="en-US" sz="2032" b="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352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Plan – My Mentees’ Plan</a:t>
            </a:r>
          </a:p>
        </p:txBody>
      </p:sp>
      <p:sp>
        <p:nvSpPr>
          <p:cNvPr id="3" name="Content Placeholder 2"/>
          <p:cNvSpPr>
            <a:spLocks noGrp="1"/>
          </p:cNvSpPr>
          <p:nvPr>
            <p:ph idx="1"/>
          </p:nvPr>
        </p:nvSpPr>
        <p:spPr>
          <a:xfrm>
            <a:off x="963224" y="1333504"/>
            <a:ext cx="10338817" cy="366214"/>
          </a:xfrm>
        </p:spPr>
        <p:txBody>
          <a:bodyPr/>
          <a:lstStyle/>
          <a:p>
            <a:pPr marL="0" indent="0">
              <a:buNone/>
            </a:pPr>
            <a:r>
              <a:rPr lang="en-US" sz="1500">
                <a:solidFill>
                  <a:schemeClr val="tx1">
                    <a:lumMod val="65000"/>
                    <a:lumOff val="35000"/>
                  </a:schemeClr>
                </a:solidFill>
              </a:rPr>
              <a:t>Mentors are assigned and can build Competency Development plans on behalf of employees  </a:t>
            </a:r>
          </a:p>
        </p:txBody>
      </p:sp>
      <p:sp>
        <p:nvSpPr>
          <p:cNvPr id="5" name="Content Placeholder 4"/>
          <p:cNvSpPr>
            <a:spLocks noGrp="1"/>
          </p:cNvSpPr>
          <p:nvPr>
            <p:ph type="body" sz="quarter" idx="47"/>
          </p:nvPr>
        </p:nvSpPr>
        <p:spPr/>
        <p:txBody>
          <a:bodyPr/>
          <a:lstStyle/>
          <a:p>
            <a:pPr marL="0" indent="0">
              <a:buNone/>
            </a:pPr>
            <a:r>
              <a:rPr lang="en-US" sz="1800">
                <a:latin typeface="Calibri" panose="020F0502020204030204" pitchFamily="34" charset="0"/>
                <a:cs typeface="Calibri" panose="020F0502020204030204" pitchFamily="34" charset="0"/>
              </a:rPr>
              <a:t>plan</a:t>
            </a:r>
          </a:p>
          <a:p>
            <a:pPr marL="0" indent="0">
              <a:buNone/>
            </a:pPr>
            <a:endParaRPr lang="en-US" sz="2032">
              <a:latin typeface="Calibri" panose="020F0502020204030204" pitchFamily="34" charset="0"/>
              <a:cs typeface="Calibri" panose="020F0502020204030204" pitchFamily="34" charset="0"/>
            </a:endParaRPr>
          </a:p>
          <a:p>
            <a:endParaRPr lang="en-US"/>
          </a:p>
        </p:txBody>
      </p:sp>
      <p:pic>
        <p:nvPicPr>
          <p:cNvPr id="6" name="Content Placeholder 5"/>
          <p:cNvPicPr>
            <a:picLocks noGrp="1" noChangeAspect="1"/>
          </p:cNvPicPr>
          <p:nvPr>
            <p:ph idx="4294967295"/>
          </p:nvPr>
        </p:nvPicPr>
        <p:blipFill>
          <a:blip r:embed="rId2"/>
          <a:stretch>
            <a:fillRect/>
          </a:stretch>
        </p:blipFill>
        <p:spPr>
          <a:xfrm>
            <a:off x="1254034" y="2172366"/>
            <a:ext cx="6003925" cy="3582987"/>
          </a:xfrm>
          <a:prstGeom prst="rect">
            <a:avLst/>
          </a:prstGeom>
        </p:spPr>
      </p:pic>
      <p:sp>
        <p:nvSpPr>
          <p:cNvPr id="7" name="TextBox 6">
            <a:extLst>
              <a:ext uri="{FF2B5EF4-FFF2-40B4-BE49-F238E27FC236}">
                <a16:creationId xmlns:a16="http://schemas.microsoft.com/office/drawing/2014/main" id="{F1F2D025-6F80-23B3-8BEC-7BE8B8C019A6}"/>
              </a:ext>
            </a:extLst>
          </p:cNvPr>
          <p:cNvSpPr txBox="1"/>
          <p:nvPr/>
        </p:nvSpPr>
        <p:spPr>
          <a:xfrm>
            <a:off x="7813508" y="2261281"/>
            <a:ext cx="3045958" cy="3262432"/>
          </a:xfrm>
          <a:prstGeom prst="rect">
            <a:avLst/>
          </a:prstGeom>
          <a:noFill/>
        </p:spPr>
        <p:txBody>
          <a:bodyPr wrap="square">
            <a:spAutoFit/>
          </a:bodyPr>
          <a:lstStyle/>
          <a:p>
            <a:pPr marL="0" indent="0">
              <a:buNone/>
            </a:pPr>
            <a:r>
              <a:rPr lang="en-US" sz="1800" b="1">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Mentor selects which CUs to add to Competency Development plan </a:t>
            </a:r>
          </a:p>
          <a:p>
            <a:pPr marL="362845" indent="-362845" defTabSz="1161105">
              <a:buFont typeface="Wingdings" panose="05000000000000000000" pitchFamily="2" charset="2"/>
              <a:buChar char="Ø"/>
            </a:pPr>
            <a:r>
              <a:rPr lang="en-US" b="0">
                <a:solidFill>
                  <a:prstClr val="black"/>
                </a:solidFill>
                <a:latin typeface="+mn-lt"/>
              </a:rPr>
              <a:t>Mentor builds the plan and either:</a:t>
            </a:r>
          </a:p>
          <a:p>
            <a:pPr marL="742950" lvl="1" indent="-285750">
              <a:buFont typeface="Arial" panose="020B0604020202020204" pitchFamily="34" charset="0"/>
              <a:buChar char="•"/>
            </a:pPr>
            <a:r>
              <a:rPr lang="en-US" sz="1800" b="0">
                <a:latin typeface="Calibri" panose="020F0502020204030204" pitchFamily="34" charset="0"/>
                <a:cs typeface="Calibri" panose="020F0502020204030204" pitchFamily="34" charset="0"/>
              </a:rPr>
              <a:t>Submits on employee’s behalf</a:t>
            </a:r>
          </a:p>
          <a:p>
            <a:pPr marL="742950" lvl="1" indent="-285750">
              <a:buFont typeface="Arial" panose="020B0604020202020204" pitchFamily="34" charset="0"/>
              <a:buChar char="•"/>
            </a:pPr>
            <a:r>
              <a:rPr lang="en-US" sz="1800" b="0">
                <a:latin typeface="Calibri" panose="020F0502020204030204" pitchFamily="34" charset="0"/>
                <a:cs typeface="Calibri" panose="020F0502020204030204" pitchFamily="34" charset="0"/>
              </a:rPr>
              <a:t>Notifies employee to review and submit</a:t>
            </a:r>
          </a:p>
          <a:p>
            <a:pPr marL="362845" indent="-362845" defTabSz="1161105">
              <a:buFont typeface="Wingdings" panose="05000000000000000000" pitchFamily="2" charset="2"/>
              <a:buChar char="Ø"/>
            </a:pPr>
            <a:r>
              <a:rPr lang="en-US" b="0">
                <a:solidFill>
                  <a:prstClr val="black"/>
                </a:solidFill>
                <a:latin typeface="+mn-lt"/>
              </a:rPr>
              <a:t>Supervisor approves, modifies or rejects </a:t>
            </a:r>
          </a:p>
        </p:txBody>
      </p:sp>
    </p:spTree>
    <p:extLst>
      <p:ext uri="{BB962C8B-B14F-4D97-AF65-F5344CB8AC3E}">
        <p14:creationId xmlns:p14="http://schemas.microsoft.com/office/powerpoint/2010/main" val="913962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Plan – My Employees’ Plan</a:t>
            </a:r>
          </a:p>
        </p:txBody>
      </p:sp>
      <p:sp>
        <p:nvSpPr>
          <p:cNvPr id="8" name="Content Placeholder 7"/>
          <p:cNvSpPr>
            <a:spLocks noGrp="1"/>
          </p:cNvSpPr>
          <p:nvPr>
            <p:ph idx="1"/>
          </p:nvPr>
        </p:nvSpPr>
        <p:spPr>
          <a:xfrm>
            <a:off x="963224" y="1333504"/>
            <a:ext cx="10338817" cy="608768"/>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Once the draft plan has been submitted by the employee or mentor, the supervisor can modify, approve or reject Competency Development Plans for each competency unit and provide feedback and recommendations about the plan</a:t>
            </a:r>
          </a:p>
          <a:p>
            <a:pPr marL="0" indent="0">
              <a:buNone/>
            </a:pPr>
            <a:endParaRPr lang="en-US" sz="1600">
              <a:solidFill>
                <a:prstClr val="black"/>
              </a:solidFill>
              <a:latin typeface="+mn-lt"/>
              <a:ea typeface="+mn-ea"/>
              <a:cs typeface="Arial" pitchFamily="34" charset="0"/>
            </a:endParaRPr>
          </a:p>
          <a:p>
            <a:endParaRPr lang="en-US" sz="2286"/>
          </a:p>
          <a:p>
            <a:endParaRPr lang="en-US" sz="2286"/>
          </a:p>
          <a:p>
            <a:endParaRPr lang="en-US" sz="2286"/>
          </a:p>
        </p:txBody>
      </p:sp>
      <p:sp>
        <p:nvSpPr>
          <p:cNvPr id="6" name="Content Placeholder 5"/>
          <p:cNvSpPr>
            <a:spLocks noGrp="1"/>
          </p:cNvSpPr>
          <p:nvPr>
            <p:ph type="body" sz="quarter" idx="47"/>
          </p:nvPr>
        </p:nvSpPr>
        <p:spPr/>
        <p:txBody>
          <a:bodyPr/>
          <a:lstStyle/>
          <a:p>
            <a:pPr marL="0" indent="0">
              <a:buNone/>
            </a:pPr>
            <a:r>
              <a:rPr lang="en-US" sz="2286" b="1">
                <a:latin typeface="Calibri" panose="020F0502020204030204" pitchFamily="34" charset="0"/>
                <a:cs typeface="Calibri" panose="020F0502020204030204" pitchFamily="34" charset="0"/>
              </a:rPr>
              <a:t>Key Functions:</a:t>
            </a:r>
          </a:p>
          <a:p>
            <a:pPr>
              <a:buFont typeface="Wingdings" panose="05000000000000000000" pitchFamily="2" charset="2"/>
              <a:buChar char="Ø"/>
            </a:pPr>
            <a:r>
              <a:rPr lang="en-US" sz="2032">
                <a:latin typeface="Calibri" panose="020F0502020204030204" pitchFamily="34" charset="0"/>
              </a:rPr>
              <a:t>Employee Competency Development progress status</a:t>
            </a:r>
          </a:p>
          <a:p>
            <a:pPr>
              <a:buFont typeface="Wingdings" panose="05000000000000000000" pitchFamily="2" charset="2"/>
              <a:buChar char="Ø"/>
            </a:pPr>
            <a:r>
              <a:rPr lang="en-US" sz="2032">
                <a:latin typeface="Calibri" panose="020F0502020204030204" pitchFamily="34" charset="0"/>
              </a:rPr>
              <a:t>Modify the plan as needed</a:t>
            </a:r>
          </a:p>
          <a:p>
            <a:pPr>
              <a:buFont typeface="Wingdings" panose="05000000000000000000" pitchFamily="2" charset="2"/>
              <a:buChar char="Ø"/>
            </a:pPr>
            <a:r>
              <a:rPr lang="en-US" sz="2032">
                <a:latin typeface="Calibri" panose="020F0502020204030204" pitchFamily="34" charset="0"/>
              </a:rPr>
              <a:t>Approve or Reject Competency Development plan with comments</a:t>
            </a:r>
            <a:endParaRPr lang="en-US" sz="2032"/>
          </a:p>
        </p:txBody>
      </p:sp>
      <p:pic>
        <p:nvPicPr>
          <p:cNvPr id="5" name="Content Placeholder 4"/>
          <p:cNvPicPr>
            <a:picLocks noGrp="1" noChangeAspect="1"/>
          </p:cNvPicPr>
          <p:nvPr>
            <p:ph idx="4294967295"/>
          </p:nvPr>
        </p:nvPicPr>
        <p:blipFill>
          <a:blip r:embed="rId3"/>
          <a:stretch>
            <a:fillRect/>
          </a:stretch>
        </p:blipFill>
        <p:spPr>
          <a:xfrm>
            <a:off x="713174" y="2180303"/>
            <a:ext cx="6991350" cy="3575050"/>
          </a:xfrm>
          <a:prstGeom prst="rect">
            <a:avLst/>
          </a:prstGeom>
          <a:ln>
            <a:solidFill>
              <a:schemeClr val="accent1"/>
            </a:solidFill>
          </a:ln>
        </p:spPr>
      </p:pic>
      <p:sp>
        <p:nvSpPr>
          <p:cNvPr id="3" name="TextBox 2">
            <a:extLst>
              <a:ext uri="{FF2B5EF4-FFF2-40B4-BE49-F238E27FC236}">
                <a16:creationId xmlns:a16="http://schemas.microsoft.com/office/drawing/2014/main" id="{7D95953E-F64C-8B26-5F5F-D71DD629B5C9}"/>
              </a:ext>
            </a:extLst>
          </p:cNvPr>
          <p:cNvSpPr txBox="1"/>
          <p:nvPr/>
        </p:nvSpPr>
        <p:spPr>
          <a:xfrm>
            <a:off x="7965605" y="2457618"/>
            <a:ext cx="3513221" cy="1569660"/>
          </a:xfrm>
          <a:prstGeom prst="rect">
            <a:avLst/>
          </a:prstGeom>
          <a:noFill/>
        </p:spPr>
        <p:txBody>
          <a:bodyPr wrap="square" rtlCol="0">
            <a:spAutoFit/>
          </a:bodyPr>
          <a:lstStyle/>
          <a:p>
            <a:pPr marL="0" indent="0">
              <a:buNone/>
            </a:pPr>
            <a:r>
              <a:rPr lang="en-US" sz="1600" b="1">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Employee Competency Development progress status</a:t>
            </a:r>
          </a:p>
          <a:p>
            <a:pPr marL="362845" indent="-362845" defTabSz="1161105">
              <a:buFont typeface="Wingdings" panose="05000000000000000000" pitchFamily="2" charset="2"/>
              <a:buChar char="Ø"/>
            </a:pPr>
            <a:r>
              <a:rPr lang="en-US" b="0">
                <a:solidFill>
                  <a:prstClr val="black"/>
                </a:solidFill>
                <a:latin typeface="+mn-lt"/>
              </a:rPr>
              <a:t>Modify the plan as needed</a:t>
            </a:r>
          </a:p>
          <a:p>
            <a:pPr marL="362845" indent="-362845" defTabSz="1161105">
              <a:buFont typeface="Wingdings" panose="05000000000000000000" pitchFamily="2" charset="2"/>
              <a:buChar char="Ø"/>
            </a:pPr>
            <a:r>
              <a:rPr lang="en-US" b="0">
                <a:solidFill>
                  <a:prstClr val="black"/>
                </a:solidFill>
                <a:latin typeface="+mn-lt"/>
              </a:rPr>
              <a:t>Approve or Reject Competency Development plan with comments</a:t>
            </a:r>
          </a:p>
        </p:txBody>
      </p:sp>
    </p:spTree>
    <p:extLst>
      <p:ext uri="{BB962C8B-B14F-4D97-AF65-F5344CB8AC3E}">
        <p14:creationId xmlns:p14="http://schemas.microsoft.com/office/powerpoint/2010/main" val="1640621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Develop – My Development</a:t>
            </a:r>
          </a:p>
        </p:txBody>
      </p:sp>
      <p:sp>
        <p:nvSpPr>
          <p:cNvPr id="10" name="Content Placeholder 9"/>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Once the supervisor approves, the employee can start working on the Competency Development Plan. As he progresses by completing the selected training and applying the learning to the job, he can log comments and evidence to help demonstrate development. Finally, the employee can indicate when he is ready to reassess</a:t>
            </a:r>
          </a:p>
        </p:txBody>
      </p:sp>
      <p:sp>
        <p:nvSpPr>
          <p:cNvPr id="3" name="Content Placeholder 2"/>
          <p:cNvSpPr>
            <a:spLocks noGrp="1"/>
          </p:cNvSpPr>
          <p:nvPr>
            <p:ph type="body" sz="quarter" idx="47"/>
          </p:nvPr>
        </p:nvSpPr>
        <p:spPr/>
        <p:txBody>
          <a:bodyPr/>
          <a:lstStyle/>
          <a:p>
            <a:pPr marL="0" indent="0">
              <a:buNone/>
            </a:pPr>
            <a:r>
              <a:rPr lang="en-US" sz="2286" b="1"/>
              <a:t>Key Functions:</a:t>
            </a:r>
          </a:p>
          <a:p>
            <a:pPr>
              <a:buFont typeface="Wingdings" panose="05000000000000000000" pitchFamily="2" charset="2"/>
              <a:buChar char="Ø"/>
            </a:pPr>
            <a:r>
              <a:rPr lang="en-US" sz="2286"/>
              <a:t>Executes learning based on plan</a:t>
            </a:r>
          </a:p>
          <a:p>
            <a:pPr>
              <a:buFont typeface="Wingdings" panose="05000000000000000000" pitchFamily="2" charset="2"/>
              <a:buChar char="Ø"/>
            </a:pPr>
            <a:r>
              <a:rPr lang="en-US" sz="2286"/>
              <a:t>Indicates completion date</a:t>
            </a:r>
          </a:p>
          <a:p>
            <a:pPr>
              <a:buFont typeface="Wingdings" panose="05000000000000000000" pitchFamily="2" charset="2"/>
              <a:buChar char="Ø"/>
            </a:pPr>
            <a:r>
              <a:rPr lang="en-US" sz="2286"/>
              <a:t>Comments &amp; Evidence as proof of competency</a:t>
            </a:r>
          </a:p>
          <a:p>
            <a:pPr>
              <a:buFont typeface="Wingdings" panose="05000000000000000000" pitchFamily="2" charset="2"/>
              <a:buChar char="Ø"/>
            </a:pPr>
            <a:r>
              <a:rPr lang="en-US" sz="2286"/>
              <a:t>Initiates reassessment process when ready</a:t>
            </a:r>
          </a:p>
        </p:txBody>
      </p:sp>
      <p:pic>
        <p:nvPicPr>
          <p:cNvPr id="6" name="Picture 5">
            <a:extLst>
              <a:ext uri="{FF2B5EF4-FFF2-40B4-BE49-F238E27FC236}">
                <a16:creationId xmlns:a16="http://schemas.microsoft.com/office/drawing/2014/main" id="{448E6C66-E6A3-DBD9-9332-65856AB8E389}"/>
              </a:ext>
            </a:extLst>
          </p:cNvPr>
          <p:cNvPicPr>
            <a:picLocks noChangeAspect="1"/>
          </p:cNvPicPr>
          <p:nvPr/>
        </p:nvPicPr>
        <p:blipFill>
          <a:blip r:embed="rId2"/>
          <a:stretch>
            <a:fillRect/>
          </a:stretch>
        </p:blipFill>
        <p:spPr>
          <a:xfrm>
            <a:off x="1014985" y="2356273"/>
            <a:ext cx="6303347" cy="3664283"/>
          </a:xfrm>
          <a:prstGeom prst="rect">
            <a:avLst/>
          </a:prstGeom>
          <a:ln>
            <a:solidFill>
              <a:schemeClr val="accent1"/>
            </a:solidFill>
          </a:ln>
        </p:spPr>
      </p:pic>
      <p:sp>
        <p:nvSpPr>
          <p:cNvPr id="4" name="TextBox 3">
            <a:extLst>
              <a:ext uri="{FF2B5EF4-FFF2-40B4-BE49-F238E27FC236}">
                <a16:creationId xmlns:a16="http://schemas.microsoft.com/office/drawing/2014/main" id="{9E979474-995A-D7C5-4E9B-38C598128B83}"/>
              </a:ext>
            </a:extLst>
          </p:cNvPr>
          <p:cNvSpPr txBox="1"/>
          <p:nvPr/>
        </p:nvSpPr>
        <p:spPr>
          <a:xfrm>
            <a:off x="8073189" y="2356273"/>
            <a:ext cx="3155587" cy="2092881"/>
          </a:xfrm>
          <a:prstGeom prst="rect">
            <a:avLst/>
          </a:prstGeom>
          <a:noFill/>
        </p:spPr>
        <p:txBody>
          <a:bodyPr wrap="square" rtlCol="0">
            <a:spAutoFit/>
          </a:bodyPr>
          <a:lstStyle/>
          <a:p>
            <a:pPr marL="0" indent="0">
              <a:buNone/>
            </a:pPr>
            <a:r>
              <a:rPr lang="en-US" sz="1800">
                <a:latin typeface="+mn-lt"/>
              </a:rPr>
              <a:t>Key Functions:</a:t>
            </a:r>
          </a:p>
          <a:p>
            <a:pPr marL="362845" indent="-362845" defTabSz="1161105">
              <a:buFont typeface="Wingdings" panose="05000000000000000000" pitchFamily="2" charset="2"/>
              <a:buChar char="Ø"/>
            </a:pPr>
            <a:r>
              <a:rPr lang="en-US" b="0">
                <a:solidFill>
                  <a:prstClr val="black"/>
                </a:solidFill>
                <a:latin typeface="+mn-lt"/>
              </a:rPr>
              <a:t>Executes learning based on plan</a:t>
            </a:r>
          </a:p>
          <a:p>
            <a:pPr marL="362845" indent="-362845" defTabSz="1161105">
              <a:buFont typeface="Wingdings" panose="05000000000000000000" pitchFamily="2" charset="2"/>
              <a:buChar char="Ø"/>
            </a:pPr>
            <a:r>
              <a:rPr lang="en-US" b="0">
                <a:solidFill>
                  <a:prstClr val="black"/>
                </a:solidFill>
                <a:latin typeface="+mn-lt"/>
              </a:rPr>
              <a:t>Indicates completion date</a:t>
            </a:r>
          </a:p>
          <a:p>
            <a:pPr marL="362845" indent="-362845" defTabSz="1161105">
              <a:buFont typeface="Wingdings" panose="05000000000000000000" pitchFamily="2" charset="2"/>
              <a:buChar char="Ø"/>
            </a:pPr>
            <a:r>
              <a:rPr lang="en-US" b="0">
                <a:solidFill>
                  <a:prstClr val="black"/>
                </a:solidFill>
                <a:latin typeface="+mn-lt"/>
              </a:rPr>
              <a:t>Comments &amp; Evidence as proof of competency</a:t>
            </a:r>
          </a:p>
          <a:p>
            <a:pPr marL="362845" indent="-362845" defTabSz="1161105">
              <a:buFont typeface="Wingdings" panose="05000000000000000000" pitchFamily="2" charset="2"/>
              <a:buChar char="Ø"/>
            </a:pPr>
            <a:r>
              <a:rPr lang="en-US" b="0">
                <a:solidFill>
                  <a:prstClr val="black"/>
                </a:solidFill>
                <a:latin typeface="+mn-lt"/>
              </a:rPr>
              <a:t>Initiates reassessment process when ready</a:t>
            </a:r>
          </a:p>
        </p:txBody>
      </p:sp>
    </p:spTree>
    <p:extLst>
      <p:ext uri="{BB962C8B-B14F-4D97-AF65-F5344CB8AC3E}">
        <p14:creationId xmlns:p14="http://schemas.microsoft.com/office/powerpoint/2010/main" val="364830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Develop – My Employees’ Development</a:t>
            </a:r>
          </a:p>
        </p:txBody>
      </p:sp>
      <p:sp>
        <p:nvSpPr>
          <p:cNvPr id="10" name="Content Placeholder 9"/>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All through the learning process, supervisors can monitor each employee’s learning progress to help keep their employees on track</a:t>
            </a:r>
          </a:p>
        </p:txBody>
      </p:sp>
      <p:sp>
        <p:nvSpPr>
          <p:cNvPr id="3" name="Content Placeholder 2"/>
          <p:cNvSpPr>
            <a:spLocks noGrp="1"/>
          </p:cNvSpPr>
          <p:nvPr>
            <p:ph type="body" sz="quarter" idx="47"/>
          </p:nvPr>
        </p:nvSpPr>
        <p:spPr/>
        <p:txBody>
          <a:bodyPr/>
          <a:lstStyle/>
          <a:p>
            <a:pPr marL="0" indent="0">
              <a:buNone/>
            </a:pPr>
            <a:r>
              <a:rPr lang="en-US" sz="2286" b="1"/>
              <a:t>Key Functions:</a:t>
            </a:r>
          </a:p>
          <a:p>
            <a:pPr>
              <a:buFont typeface="Wingdings" panose="05000000000000000000" pitchFamily="2" charset="2"/>
              <a:buChar char="Ø"/>
            </a:pPr>
            <a:r>
              <a:rPr lang="en-US" sz="2032"/>
              <a:t>Status for each employee’s learning progress</a:t>
            </a:r>
          </a:p>
          <a:p>
            <a:pPr>
              <a:buFont typeface="Wingdings" panose="05000000000000000000" pitchFamily="2" charset="2"/>
              <a:buChar char="Ø"/>
            </a:pPr>
            <a:r>
              <a:rPr lang="en-US" sz="2032"/>
              <a:t>Competency profile for each employee</a:t>
            </a:r>
          </a:p>
          <a:p>
            <a:pPr>
              <a:buFont typeface="Wingdings" panose="05000000000000000000" pitchFamily="2" charset="2"/>
              <a:buChar char="Ø"/>
            </a:pPr>
            <a:r>
              <a:rPr lang="en-US" sz="2032"/>
              <a:t>View employee Competency Development plans</a:t>
            </a:r>
          </a:p>
        </p:txBody>
      </p:sp>
      <p:pic>
        <p:nvPicPr>
          <p:cNvPr id="6" name="Content Placeholder 5"/>
          <p:cNvPicPr>
            <a:picLocks noGrp="1" noChangeAspect="1"/>
          </p:cNvPicPr>
          <p:nvPr>
            <p:ph idx="4294967295"/>
          </p:nvPr>
        </p:nvPicPr>
        <p:blipFill>
          <a:blip r:embed="rId2"/>
          <a:stretch>
            <a:fillRect/>
          </a:stretch>
        </p:blipFill>
        <p:spPr>
          <a:xfrm>
            <a:off x="1014985" y="2079208"/>
            <a:ext cx="7524750" cy="3908425"/>
          </a:xfrm>
          <a:prstGeom prst="rect">
            <a:avLst/>
          </a:prstGeom>
          <a:ln>
            <a:solidFill>
              <a:schemeClr val="accent1"/>
            </a:solidFill>
          </a:ln>
        </p:spPr>
      </p:pic>
      <p:sp>
        <p:nvSpPr>
          <p:cNvPr id="5" name="TextBox 4">
            <a:extLst>
              <a:ext uri="{FF2B5EF4-FFF2-40B4-BE49-F238E27FC236}">
                <a16:creationId xmlns:a16="http://schemas.microsoft.com/office/drawing/2014/main" id="{5188457E-4629-75F9-70E0-6FCBD1B663A8}"/>
              </a:ext>
            </a:extLst>
          </p:cNvPr>
          <p:cNvSpPr txBox="1"/>
          <p:nvPr/>
        </p:nvSpPr>
        <p:spPr>
          <a:xfrm>
            <a:off x="8846219" y="2079208"/>
            <a:ext cx="3040982" cy="1815882"/>
          </a:xfrm>
          <a:prstGeom prst="rect">
            <a:avLst/>
          </a:prstGeom>
          <a:noFill/>
        </p:spPr>
        <p:txBody>
          <a:bodyPr wrap="square">
            <a:spAutoFit/>
          </a:bodyPr>
          <a:lstStyle/>
          <a:p>
            <a:pPr marL="0" indent="0">
              <a:buNone/>
            </a:pPr>
            <a:r>
              <a:rPr lang="en-US" sz="1600" b="1"/>
              <a:t>Key Functions:</a:t>
            </a:r>
          </a:p>
          <a:p>
            <a:pPr marL="362845" indent="-362845" defTabSz="1161105">
              <a:buFont typeface="Wingdings" panose="05000000000000000000" pitchFamily="2" charset="2"/>
              <a:buChar char="Ø"/>
            </a:pPr>
            <a:r>
              <a:rPr lang="en-US" b="0">
                <a:solidFill>
                  <a:prstClr val="black"/>
                </a:solidFill>
                <a:latin typeface="+mn-lt"/>
              </a:rPr>
              <a:t>Status for each employee’s learning progress</a:t>
            </a:r>
          </a:p>
          <a:p>
            <a:pPr marL="362845" indent="-362845" defTabSz="1161105">
              <a:buFont typeface="Wingdings" panose="05000000000000000000" pitchFamily="2" charset="2"/>
              <a:buChar char="Ø"/>
            </a:pPr>
            <a:r>
              <a:rPr lang="en-US" b="0">
                <a:solidFill>
                  <a:prstClr val="black"/>
                </a:solidFill>
                <a:latin typeface="+mn-lt"/>
              </a:rPr>
              <a:t>Competency profile for each employee</a:t>
            </a:r>
          </a:p>
          <a:p>
            <a:pPr marL="362845" indent="-362845" defTabSz="1161105">
              <a:buFont typeface="Wingdings" panose="05000000000000000000" pitchFamily="2" charset="2"/>
              <a:buChar char="Ø"/>
            </a:pPr>
            <a:r>
              <a:rPr lang="en-US" b="0">
                <a:solidFill>
                  <a:prstClr val="black"/>
                </a:solidFill>
                <a:latin typeface="+mn-lt"/>
              </a:rPr>
              <a:t>View employee Competency Development plans</a:t>
            </a:r>
          </a:p>
        </p:txBody>
      </p:sp>
    </p:spTree>
    <p:extLst>
      <p:ext uri="{BB962C8B-B14F-4D97-AF65-F5344CB8AC3E}">
        <p14:creationId xmlns:p14="http://schemas.microsoft.com/office/powerpoint/2010/main" val="53762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9098D6-695B-A644-7DB2-2FBE3F52BD83}"/>
              </a:ext>
            </a:extLst>
          </p:cNvPr>
          <p:cNvPicPr>
            <a:picLocks noChangeAspect="1"/>
          </p:cNvPicPr>
          <p:nvPr/>
        </p:nvPicPr>
        <p:blipFill>
          <a:blip r:embed="rId3"/>
          <a:stretch>
            <a:fillRect/>
          </a:stretch>
        </p:blipFill>
        <p:spPr>
          <a:xfrm>
            <a:off x="821081" y="2410897"/>
            <a:ext cx="7889550" cy="3055491"/>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Assess – Employee Reassessment</a:t>
            </a:r>
          </a:p>
        </p:txBody>
      </p:sp>
      <p:sp>
        <p:nvSpPr>
          <p:cNvPr id="8" name="Content Placeholder 7"/>
          <p:cNvSpPr>
            <a:spLocks noGrp="1"/>
          </p:cNvSpPr>
          <p:nvPr>
            <p:ph idx="1"/>
          </p:nvPr>
        </p:nvSpPr>
        <p:spPr>
          <a:xfrm>
            <a:off x="963224" y="1333503"/>
            <a:ext cx="10338817" cy="747741"/>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Once the employee is ready, he initiates an assessment from the Learning cycle and a full assessment for that competency unit is completed to update the competency profile. During the assessment he can also select additional competencies to assess</a:t>
            </a:r>
          </a:p>
          <a:p>
            <a:pPr marL="0" indent="0">
              <a:buNone/>
            </a:pPr>
            <a:endParaRPr lang="en-US" sz="2286"/>
          </a:p>
          <a:p>
            <a:endParaRPr lang="en-US" sz="2286"/>
          </a:p>
          <a:p>
            <a:endParaRPr lang="en-US" sz="2286"/>
          </a:p>
          <a:p>
            <a:endParaRPr lang="en-US" sz="2286"/>
          </a:p>
        </p:txBody>
      </p:sp>
      <p:sp>
        <p:nvSpPr>
          <p:cNvPr id="6" name="Content Placeholder 5"/>
          <p:cNvSpPr>
            <a:spLocks noGrp="1"/>
          </p:cNvSpPr>
          <p:nvPr>
            <p:ph type="body" sz="quarter" idx="47"/>
          </p:nvPr>
        </p:nvSpPr>
        <p:spPr/>
        <p:txBody>
          <a:bodyPr/>
          <a:lstStyle/>
          <a:p>
            <a:pPr marL="0" indent="0">
              <a:buNone/>
            </a:pPr>
            <a:r>
              <a:rPr lang="en-US" sz="2286" b="1">
                <a:latin typeface="Calibri" panose="020F0502020204030204" pitchFamily="34" charset="0"/>
                <a:cs typeface="Calibri" panose="020F0502020204030204" pitchFamily="34" charset="0"/>
              </a:rPr>
              <a:t>Key Functions:</a:t>
            </a:r>
          </a:p>
          <a:p>
            <a:pPr>
              <a:buFont typeface="Wingdings" panose="05000000000000000000" pitchFamily="2" charset="2"/>
              <a:buChar char="Ø"/>
            </a:pPr>
            <a:r>
              <a:rPr lang="en-US" sz="2032"/>
              <a:t>Employee initiates assessment for  specific CU(s)</a:t>
            </a:r>
          </a:p>
          <a:p>
            <a:pPr>
              <a:buFont typeface="Wingdings" panose="05000000000000000000" pitchFamily="2" charset="2"/>
              <a:buChar char="Ø"/>
            </a:pPr>
            <a:r>
              <a:rPr lang="en-US" sz="2032"/>
              <a:t>Employee has option to select additional CUs to include in assessment</a:t>
            </a:r>
          </a:p>
          <a:p>
            <a:pPr>
              <a:buFont typeface="Wingdings" panose="05000000000000000000" pitchFamily="2" charset="2"/>
              <a:buChar char="Ø"/>
            </a:pPr>
            <a:r>
              <a:rPr lang="en-US" sz="2032"/>
              <a:t>Supervisor performs assessment on CUs employee selected</a:t>
            </a:r>
          </a:p>
          <a:p>
            <a:pPr>
              <a:buFont typeface="Wingdings" panose="05000000000000000000" pitchFamily="2" charset="2"/>
              <a:buChar char="Ø"/>
            </a:pPr>
            <a:r>
              <a:rPr lang="en-US" sz="2032"/>
              <a:t>Assessor performs assessment – with the option to select additional CUs</a:t>
            </a:r>
          </a:p>
          <a:p>
            <a:pPr marL="0" indent="0">
              <a:buNone/>
            </a:pPr>
            <a:endParaRPr lang="en-US"/>
          </a:p>
        </p:txBody>
      </p:sp>
      <p:sp>
        <p:nvSpPr>
          <p:cNvPr id="7" name="Right Arrow 6"/>
          <p:cNvSpPr/>
          <p:nvPr/>
        </p:nvSpPr>
        <p:spPr bwMode="auto">
          <a:xfrm rot="9692510">
            <a:off x="2084658" y="2925708"/>
            <a:ext cx="857589" cy="231737"/>
          </a:xfrm>
          <a:prstGeom prst="rightArrow">
            <a:avLst/>
          </a:prstGeom>
          <a:solidFill>
            <a:schemeClr val="tx2"/>
          </a:solidFill>
          <a:ln w="9525" cap="flat" cmpd="sng" algn="ctr">
            <a:solidFill>
              <a:schemeClr val="tx2"/>
            </a:solidFill>
            <a:prstDash val="solid"/>
            <a:round/>
            <a:headEnd type="none" w="med" len="med"/>
            <a:tailEnd type="none" w="med" len="med"/>
          </a:ln>
          <a:effectLst/>
        </p:spPr>
        <p:txBody>
          <a:bodyPr vert="horz" wrap="none" lIns="116114" tIns="58057" rIns="116114" bIns="58057" numCol="1" rtlCol="0" anchor="t" anchorCtr="0" compatLnSpc="1">
            <a:prstTxWarp prst="textNoShape">
              <a:avLst/>
            </a:prstTxWarp>
          </a:bodyPr>
          <a:lstStyle/>
          <a:p>
            <a:pPr defTabSz="1161105" eaLnBrk="0" hangingPunct="0"/>
            <a:endParaRPr lang="en-US" sz="2794" b="0">
              <a:latin typeface="Times New Roman" pitchFamily="34" charset="0"/>
            </a:endParaRPr>
          </a:p>
        </p:txBody>
      </p:sp>
      <p:sp>
        <p:nvSpPr>
          <p:cNvPr id="11" name="TextBox 10">
            <a:extLst>
              <a:ext uri="{FF2B5EF4-FFF2-40B4-BE49-F238E27FC236}">
                <a16:creationId xmlns:a16="http://schemas.microsoft.com/office/drawing/2014/main" id="{93C248CE-B9AD-834A-5481-002575E7683F}"/>
              </a:ext>
            </a:extLst>
          </p:cNvPr>
          <p:cNvSpPr txBox="1"/>
          <p:nvPr/>
        </p:nvSpPr>
        <p:spPr>
          <a:xfrm>
            <a:off x="9216189" y="2598821"/>
            <a:ext cx="2586790" cy="3539430"/>
          </a:xfrm>
          <a:prstGeom prst="rect">
            <a:avLst/>
          </a:prstGeom>
          <a:noFill/>
        </p:spPr>
        <p:txBody>
          <a:bodyPr wrap="square" rtlCol="0">
            <a:spAutoFit/>
          </a:bodyPr>
          <a:lstStyle/>
          <a:p>
            <a:pPr marL="0" indent="0">
              <a:buNone/>
            </a:pPr>
            <a:r>
              <a:rPr lang="en-US" sz="1600" b="1">
                <a:latin typeface="Calibri" panose="020F0502020204030204" pitchFamily="34" charset="0"/>
                <a:cs typeface="Calibri" panose="020F0502020204030204" pitchFamily="34" charset="0"/>
              </a:rPr>
              <a:t>Key Functions:</a:t>
            </a:r>
          </a:p>
          <a:p>
            <a:pPr marL="362845" indent="-362845" defTabSz="1161105">
              <a:buFont typeface="Wingdings" panose="05000000000000000000" pitchFamily="2" charset="2"/>
              <a:buChar char="Ø"/>
            </a:pPr>
            <a:r>
              <a:rPr lang="en-US" b="0">
                <a:solidFill>
                  <a:prstClr val="black"/>
                </a:solidFill>
                <a:latin typeface="+mn-lt"/>
              </a:rPr>
              <a:t>Employee initiates assessment for  specific CU(s)</a:t>
            </a:r>
          </a:p>
          <a:p>
            <a:pPr marL="362845" indent="-362845" defTabSz="1161105">
              <a:buFont typeface="Wingdings" panose="05000000000000000000" pitchFamily="2" charset="2"/>
              <a:buChar char="Ø"/>
            </a:pPr>
            <a:r>
              <a:rPr lang="en-US" b="0">
                <a:solidFill>
                  <a:prstClr val="black"/>
                </a:solidFill>
                <a:latin typeface="+mn-lt"/>
              </a:rPr>
              <a:t>Employee has option to select additional CUs to include in assessment</a:t>
            </a:r>
          </a:p>
          <a:p>
            <a:pPr marL="362845" indent="-362845" defTabSz="1161105">
              <a:buFont typeface="Wingdings" panose="05000000000000000000" pitchFamily="2" charset="2"/>
              <a:buChar char="Ø"/>
            </a:pPr>
            <a:r>
              <a:rPr lang="en-US" b="0">
                <a:solidFill>
                  <a:prstClr val="black"/>
                </a:solidFill>
                <a:latin typeface="+mn-lt"/>
              </a:rPr>
              <a:t>Supervisor performs assessment on CUs employee selected</a:t>
            </a:r>
          </a:p>
          <a:p>
            <a:pPr marL="362845" indent="-362845" defTabSz="1161105">
              <a:buFont typeface="Wingdings" panose="05000000000000000000" pitchFamily="2" charset="2"/>
              <a:buChar char="Ø"/>
            </a:pPr>
            <a:r>
              <a:rPr lang="en-US" b="0">
                <a:solidFill>
                  <a:prstClr val="black"/>
                </a:solidFill>
                <a:latin typeface="+mn-lt"/>
              </a:rPr>
              <a:t>Assessor performs assessment – with the option to select additional CUs</a:t>
            </a:r>
          </a:p>
        </p:txBody>
      </p:sp>
    </p:spTree>
    <p:extLst>
      <p:ext uri="{BB962C8B-B14F-4D97-AF65-F5344CB8AC3E}">
        <p14:creationId xmlns:p14="http://schemas.microsoft.com/office/powerpoint/2010/main" val="268290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5"/>
              <a:t>Career Path and Career Development</a:t>
            </a:r>
          </a:p>
        </p:txBody>
      </p:sp>
      <p:sp>
        <p:nvSpPr>
          <p:cNvPr id="3" name="Content Placeholder 2"/>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The Career Path provides employee users with a comparison view of their assessment results against requirements for all other job titles within their discipline or from selected job titles outside their discipline. Career Development then enables employees to document career goals</a:t>
            </a:r>
          </a:p>
        </p:txBody>
      </p:sp>
      <p:sp>
        <p:nvSpPr>
          <p:cNvPr id="5" name="Text Placeholder 4">
            <a:extLst>
              <a:ext uri="{FF2B5EF4-FFF2-40B4-BE49-F238E27FC236}">
                <a16:creationId xmlns:a16="http://schemas.microsoft.com/office/drawing/2014/main" id="{8C290A68-91F0-4C61-1CD1-8A1C5D3BFC24}"/>
              </a:ext>
            </a:extLst>
          </p:cNvPr>
          <p:cNvSpPr>
            <a:spLocks noGrp="1"/>
          </p:cNvSpPr>
          <p:nvPr>
            <p:ph type="body" sz="quarter" idx="47"/>
          </p:nvPr>
        </p:nvSpPr>
        <p:spPr/>
        <p:txBody>
          <a:bodyPr/>
          <a:lstStyle/>
          <a:p>
            <a:endParaRPr lang="en-US"/>
          </a:p>
        </p:txBody>
      </p:sp>
      <p:pic>
        <p:nvPicPr>
          <p:cNvPr id="9" name="Content Placeholder 8" descr="Graphical user interface, application&#10;&#10;Description automatically generated">
            <a:extLst>
              <a:ext uri="{FF2B5EF4-FFF2-40B4-BE49-F238E27FC236}">
                <a16:creationId xmlns:a16="http://schemas.microsoft.com/office/drawing/2014/main" id="{392DCC4F-3C5C-4D01-9955-171C3A243A7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75738" y="2161925"/>
            <a:ext cx="6478588" cy="3803650"/>
          </a:xfrm>
          <a:ln>
            <a:solidFill>
              <a:schemeClr val="accent1"/>
            </a:solidFill>
          </a:ln>
        </p:spPr>
      </p:pic>
      <p:sp>
        <p:nvSpPr>
          <p:cNvPr id="4" name="TextBox 3"/>
          <p:cNvSpPr txBox="1"/>
          <p:nvPr/>
        </p:nvSpPr>
        <p:spPr>
          <a:xfrm>
            <a:off x="7695149" y="2161925"/>
            <a:ext cx="4210644" cy="3219023"/>
          </a:xfrm>
          <a:prstGeom prst="rect">
            <a:avLst/>
          </a:prstGeom>
          <a:noFill/>
        </p:spPr>
        <p:txBody>
          <a:bodyPr wrap="square" rtlCol="0">
            <a:spAutoFit/>
          </a:bodyPr>
          <a:lstStyle/>
          <a:p>
            <a:r>
              <a:rPr lang="en-US" sz="2286">
                <a:latin typeface="+mj-lt"/>
              </a:rPr>
              <a:t>Key Functions:</a:t>
            </a:r>
          </a:p>
          <a:p>
            <a:pPr marL="362845" indent="-362845" defTabSz="1161105">
              <a:buFont typeface="Wingdings" panose="05000000000000000000" pitchFamily="2" charset="2"/>
              <a:buChar char="Ø"/>
            </a:pPr>
            <a:r>
              <a:rPr lang="en-US" b="0">
                <a:solidFill>
                  <a:prstClr val="black"/>
                </a:solidFill>
                <a:latin typeface="+mn-lt"/>
              </a:rPr>
              <a:t>Employee can view results of current assessments and how they compare to the requirements for other jobs </a:t>
            </a:r>
          </a:p>
          <a:p>
            <a:pPr marL="362845" indent="-362845" defTabSz="1161105">
              <a:buFont typeface="Wingdings" panose="05000000000000000000" pitchFamily="2" charset="2"/>
              <a:buChar char="Ø"/>
            </a:pPr>
            <a:r>
              <a:rPr lang="en-US" b="0">
                <a:solidFill>
                  <a:prstClr val="black"/>
                </a:solidFill>
                <a:latin typeface="+mn-lt"/>
              </a:rPr>
              <a:t>Employee can upload related attachment</a:t>
            </a:r>
          </a:p>
          <a:p>
            <a:pPr marL="362845" indent="-362845" defTabSz="1161105">
              <a:buFont typeface="Wingdings" panose="05000000000000000000" pitchFamily="2" charset="2"/>
              <a:buChar char="Ø"/>
            </a:pPr>
            <a:r>
              <a:rPr lang="en-US" b="0">
                <a:solidFill>
                  <a:prstClr val="black"/>
                </a:solidFill>
                <a:latin typeface="+mn-lt"/>
              </a:rPr>
              <a:t>Administrator sets a hierarchy of all job titles in a job area to establish the job ladder for a discipline</a:t>
            </a:r>
          </a:p>
          <a:p>
            <a:pPr marL="362845" indent="-362845" defTabSz="1161105">
              <a:buFont typeface="Wingdings" panose="05000000000000000000" pitchFamily="2" charset="2"/>
              <a:buChar char="Ø"/>
            </a:pPr>
            <a:r>
              <a:rPr lang="en-US" b="0">
                <a:solidFill>
                  <a:prstClr val="black"/>
                </a:solidFill>
                <a:latin typeface="+mn-lt"/>
              </a:rPr>
              <a:t>Employee can compare current results to the requirements for any other job title in the organization</a:t>
            </a:r>
          </a:p>
          <a:p>
            <a:pPr marL="362845" indent="-362845">
              <a:buFont typeface="Wingdings" panose="05000000000000000000" pitchFamily="2" charset="2"/>
              <a:buChar char="Ø"/>
            </a:pPr>
            <a:endParaRPr lang="en-US" sz="2032" b="0"/>
          </a:p>
        </p:txBody>
      </p:sp>
      <p:pic>
        <p:nvPicPr>
          <p:cNvPr id="11" name="Picture 10" descr="Graphical user interface, application&#10;&#10;Description automatically generated">
            <a:extLst>
              <a:ext uri="{FF2B5EF4-FFF2-40B4-BE49-F238E27FC236}">
                <a16:creationId xmlns:a16="http://schemas.microsoft.com/office/drawing/2014/main" id="{D6161427-6981-4299-A779-C2AE8B3EF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1529" y="4353608"/>
            <a:ext cx="5010221" cy="3223934"/>
          </a:xfrm>
          <a:prstGeom prst="rect">
            <a:avLst/>
          </a:prstGeom>
          <a:ln>
            <a:solidFill>
              <a:schemeClr val="accent1"/>
            </a:solidFill>
          </a:ln>
        </p:spPr>
      </p:pic>
    </p:spTree>
    <p:extLst>
      <p:ext uri="{BB962C8B-B14F-4D97-AF65-F5344CB8AC3E}">
        <p14:creationId xmlns:p14="http://schemas.microsoft.com/office/powerpoint/2010/main" val="162209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9814" y="1212943"/>
            <a:ext cx="6031235" cy="3599286"/>
          </a:xfrm>
          <a:prstGeom prst="rect">
            <a:avLst/>
          </a:prstGeom>
        </p:spPr>
      </p:pic>
      <p:sp>
        <p:nvSpPr>
          <p:cNvPr id="2" name="Title 1"/>
          <p:cNvSpPr>
            <a:spLocks noGrp="1"/>
          </p:cNvSpPr>
          <p:nvPr>
            <p:ph type="title"/>
          </p:nvPr>
        </p:nvSpPr>
        <p:spPr/>
        <p:txBody>
          <a:bodyPr>
            <a:normAutofit fontScale="90000"/>
          </a:bodyPr>
          <a:lstStyle/>
          <a:p>
            <a:r>
              <a:rPr lang="en-US" sz="3555"/>
              <a:t>Career Path</a:t>
            </a:r>
          </a:p>
        </p:txBody>
      </p:sp>
      <p:sp>
        <p:nvSpPr>
          <p:cNvPr id="5" name="Content Placeholder 4"/>
          <p:cNvSpPr>
            <a:spLocks noGrp="1"/>
          </p:cNvSpPr>
          <p:nvPr>
            <p:ph idx="1"/>
          </p:nvPr>
        </p:nvSpPr>
        <p:spPr>
          <a:xfrm>
            <a:off x="8911711" y="1724205"/>
            <a:ext cx="2734857" cy="2715447"/>
          </a:xfrm>
        </p:spPr>
        <p:txBody>
          <a:bodyPr/>
          <a:lstStyle/>
          <a:p>
            <a:pPr defTabSz="1161105" fontAlgn="base">
              <a:spcBef>
                <a:spcPct val="0"/>
              </a:spcBef>
              <a:spcAft>
                <a:spcPct val="0"/>
              </a:spcAft>
            </a:pPr>
            <a:r>
              <a:rPr lang="en-US" sz="1600" b="1">
                <a:solidFill>
                  <a:prstClr val="black"/>
                </a:solidFill>
                <a:latin typeface="+mn-lt"/>
                <a:ea typeface="+mn-ea"/>
                <a:cs typeface="Arial" pitchFamily="34" charset="0"/>
              </a:rPr>
              <a:t>Key Functions:</a:t>
            </a:r>
          </a:p>
          <a:p>
            <a:pPr marL="362845" indent="-362845" defTabSz="1161105" fontAlgn="base">
              <a:spcBef>
                <a:spcPct val="0"/>
              </a:spcBef>
              <a:spcAft>
                <a:spcPct val="0"/>
              </a:spcAft>
              <a:buFont typeface="Wingdings" panose="05000000000000000000" pitchFamily="2" charset="2"/>
              <a:buChar char="Ø"/>
            </a:pPr>
            <a:r>
              <a:rPr lang="en-US" sz="1600">
                <a:solidFill>
                  <a:prstClr val="black"/>
                </a:solidFill>
                <a:latin typeface="+mn-lt"/>
                <a:ea typeface="+mn-ea"/>
                <a:cs typeface="Arial" pitchFamily="34" charset="0"/>
              </a:rPr>
              <a:t>Employee can select any job title to view a detailed comparison of current assessment results vs. requirements for the selected job</a:t>
            </a:r>
          </a:p>
          <a:p>
            <a:pPr marL="362845" indent="-362845" defTabSz="1161105" fontAlgn="base">
              <a:spcBef>
                <a:spcPct val="0"/>
              </a:spcBef>
              <a:spcAft>
                <a:spcPct val="0"/>
              </a:spcAft>
              <a:buFont typeface="Wingdings" panose="05000000000000000000" pitchFamily="2" charset="2"/>
              <a:buChar char="Ø"/>
            </a:pPr>
            <a:r>
              <a:rPr lang="en-US" sz="1600">
                <a:solidFill>
                  <a:prstClr val="black"/>
                </a:solidFill>
                <a:latin typeface="+mn-lt"/>
                <a:ea typeface="+mn-ea"/>
                <a:cs typeface="Arial" pitchFamily="34" charset="0"/>
              </a:rPr>
              <a:t>Click      to see all statements, with current tick marks, in a competency unit</a:t>
            </a:r>
          </a:p>
          <a:p>
            <a:pPr>
              <a:buFont typeface="Wingdings" panose="05000000000000000000" pitchFamily="2" charset="2"/>
              <a:buChar char="Ø"/>
            </a:pPr>
            <a:endParaRPr lang="en-US" sz="2286"/>
          </a:p>
        </p:txBody>
      </p:sp>
      <p:sp>
        <p:nvSpPr>
          <p:cNvPr id="3" name="Text Placeholder 2">
            <a:extLst>
              <a:ext uri="{FF2B5EF4-FFF2-40B4-BE49-F238E27FC236}">
                <a16:creationId xmlns:a16="http://schemas.microsoft.com/office/drawing/2014/main" id="{4ECA8550-2C38-292B-9DAB-6EB79130A3D3}"/>
              </a:ext>
            </a:extLst>
          </p:cNvPr>
          <p:cNvSpPr>
            <a:spLocks noGrp="1"/>
          </p:cNvSpPr>
          <p:nvPr>
            <p:ph type="body" sz="quarter" idx="47"/>
          </p:nvPr>
        </p:nvSpPr>
        <p:spPr/>
        <p:txBody>
          <a:bodyPr/>
          <a:lstStyle/>
          <a:p>
            <a:endParaRPr lang="en-US"/>
          </a:p>
        </p:txBody>
      </p:sp>
      <p:pic>
        <p:nvPicPr>
          <p:cNvPr id="4" name="Picture 3"/>
          <p:cNvPicPr>
            <a:picLocks noChangeAspect="1"/>
          </p:cNvPicPr>
          <p:nvPr/>
        </p:nvPicPr>
        <p:blipFill>
          <a:blip r:embed="rId3"/>
          <a:stretch>
            <a:fillRect/>
          </a:stretch>
        </p:blipFill>
        <p:spPr>
          <a:xfrm>
            <a:off x="2397336" y="2724718"/>
            <a:ext cx="6271914" cy="4525219"/>
          </a:xfrm>
          <a:prstGeom prst="rect">
            <a:avLst/>
          </a:prstGeom>
        </p:spPr>
      </p:pic>
      <p:pic>
        <p:nvPicPr>
          <p:cNvPr id="6" name="Picture 5"/>
          <p:cNvPicPr>
            <a:picLocks noChangeAspect="1"/>
          </p:cNvPicPr>
          <p:nvPr/>
        </p:nvPicPr>
        <p:blipFill>
          <a:blip r:embed="rId4"/>
          <a:stretch>
            <a:fillRect/>
          </a:stretch>
        </p:blipFill>
        <p:spPr>
          <a:xfrm>
            <a:off x="9794664" y="3313421"/>
            <a:ext cx="242716" cy="231158"/>
          </a:xfrm>
          <a:prstGeom prst="rect">
            <a:avLst/>
          </a:prstGeom>
        </p:spPr>
      </p:pic>
    </p:spTree>
    <p:extLst>
      <p:ext uri="{BB962C8B-B14F-4D97-AF65-F5344CB8AC3E}">
        <p14:creationId xmlns:p14="http://schemas.microsoft.com/office/powerpoint/2010/main" val="877224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Learning Curriculum</a:t>
            </a:r>
          </a:p>
        </p:txBody>
      </p:sp>
      <p:pic>
        <p:nvPicPr>
          <p:cNvPr id="9" name="Content Placeholder 8">
            <a:extLst>
              <a:ext uri="{FF2B5EF4-FFF2-40B4-BE49-F238E27FC236}">
                <a16:creationId xmlns:a16="http://schemas.microsoft.com/office/drawing/2014/main" id="{1E56C29C-221B-485B-89C8-8B52FF302143}"/>
              </a:ext>
            </a:extLst>
          </p:cNvPr>
          <p:cNvPicPr>
            <a:picLocks noGrp="1" noChangeAspect="1"/>
          </p:cNvPicPr>
          <p:nvPr>
            <p:ph idx="1"/>
          </p:nvPr>
        </p:nvPicPr>
        <p:blipFill>
          <a:blip r:embed="rId2"/>
          <a:stretch>
            <a:fillRect/>
          </a:stretch>
        </p:blipFill>
        <p:spPr>
          <a:xfrm>
            <a:off x="650791" y="2123055"/>
            <a:ext cx="6773558" cy="2611890"/>
          </a:xfrm>
          <a:ln>
            <a:solidFill>
              <a:schemeClr val="accent1"/>
            </a:solidFill>
          </a:ln>
        </p:spPr>
      </p:pic>
      <p:sp>
        <p:nvSpPr>
          <p:cNvPr id="14" name="Content Placeholder 13"/>
          <p:cNvSpPr>
            <a:spLocks noGrp="1"/>
          </p:cNvSpPr>
          <p:nvPr>
            <p:ph type="body" sz="quarter" idx="47"/>
          </p:nvPr>
        </p:nvSpPr>
        <p:spPr/>
        <p:txBody>
          <a:bodyPr/>
          <a:lstStyle/>
          <a:p>
            <a:pPr marL="0" indent="0">
              <a:buNone/>
            </a:pPr>
            <a:endPar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p:cNvSpPr txBox="1"/>
          <p:nvPr/>
        </p:nvSpPr>
        <p:spPr>
          <a:xfrm>
            <a:off x="8301788" y="2358189"/>
            <a:ext cx="3359109" cy="2906308"/>
          </a:xfrm>
          <a:prstGeom prst="rect">
            <a:avLst/>
          </a:prstGeom>
          <a:noFill/>
        </p:spPr>
        <p:txBody>
          <a:bodyPr wrap="square" rtlCol="0">
            <a:spAutoFit/>
          </a:bodyPr>
          <a:lstStyle/>
          <a:p>
            <a:pPr indent="-15738"/>
            <a:r>
              <a:rPr lang="en-US">
                <a:latin typeface="Calibri" panose="020F0502020204030204" pitchFamily="34" charset="0"/>
                <a:cs typeface="Calibri" panose="020F0502020204030204" pitchFamily="34" charset="0"/>
              </a:rPr>
              <a:t>Key Functions:</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Delivers a pre-defined learning curriculum to the end user</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Displays the curriculum in sequential learning blocks</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Allows the end user to open each block independently to see the list of courses / activities</a:t>
            </a:r>
          </a:p>
          <a:p>
            <a:pPr marL="486198" indent="-362845">
              <a:buFont typeface="Wingdings" panose="05000000000000000000" pitchFamily="2" charset="2"/>
              <a:buChar char="Ø"/>
            </a:pPr>
            <a:r>
              <a:rPr lang="en-US" b="0">
                <a:latin typeface="Calibri" panose="020F0502020204030204" pitchFamily="34" charset="0"/>
                <a:cs typeface="Calibri" panose="020F0502020204030204" pitchFamily="34" charset="0"/>
              </a:rPr>
              <a:t>Provides a link to the learning resource for each course</a:t>
            </a:r>
          </a:p>
          <a:p>
            <a:endParaRPr lang="en-US" sz="2286"/>
          </a:p>
        </p:txBody>
      </p:sp>
      <p:pic>
        <p:nvPicPr>
          <p:cNvPr id="5" name="Picture 4">
            <a:extLst>
              <a:ext uri="{FF2B5EF4-FFF2-40B4-BE49-F238E27FC236}">
                <a16:creationId xmlns:a16="http://schemas.microsoft.com/office/drawing/2014/main" id="{A5FADC25-98C9-4ECC-B723-13580381EE79}"/>
              </a:ext>
            </a:extLst>
          </p:cNvPr>
          <p:cNvPicPr>
            <a:picLocks noChangeAspect="1"/>
          </p:cNvPicPr>
          <p:nvPr/>
        </p:nvPicPr>
        <p:blipFill>
          <a:blip r:embed="rId3"/>
          <a:stretch>
            <a:fillRect/>
          </a:stretch>
        </p:blipFill>
        <p:spPr>
          <a:xfrm>
            <a:off x="2261936" y="3530089"/>
            <a:ext cx="5572377" cy="2953518"/>
          </a:xfrm>
          <a:prstGeom prst="rect">
            <a:avLst/>
          </a:prstGeom>
          <a:ln>
            <a:solidFill>
              <a:schemeClr val="accent1"/>
            </a:solidFill>
          </a:ln>
        </p:spPr>
      </p:pic>
      <p:sp>
        <p:nvSpPr>
          <p:cNvPr id="10" name="TextBox 9">
            <a:extLst>
              <a:ext uri="{FF2B5EF4-FFF2-40B4-BE49-F238E27FC236}">
                <a16:creationId xmlns:a16="http://schemas.microsoft.com/office/drawing/2014/main" id="{ED581D00-CF43-B0BD-803C-4898C7C30CCF}"/>
              </a:ext>
            </a:extLst>
          </p:cNvPr>
          <p:cNvSpPr txBox="1"/>
          <p:nvPr/>
        </p:nvSpPr>
        <p:spPr>
          <a:xfrm>
            <a:off x="1014985" y="1210675"/>
            <a:ext cx="10337800" cy="830997"/>
          </a:xfrm>
          <a:prstGeom prst="rect">
            <a:avLst/>
          </a:prstGeom>
          <a:noFill/>
        </p:spPr>
        <p:txBody>
          <a:bodyPr wrap="square">
            <a:spAutoFit/>
          </a:bodyPr>
          <a:lstStyle/>
          <a:p>
            <a:pPr marL="0" indent="0">
              <a:buNone/>
            </a:pPr>
            <a:r>
              <a:rPr lang="en-US" sz="1600" b="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Provides the ability to create customized curricula in CMS Online. Bundles of learning events are created and assigned to jobs or individuals and can include all types of learning: e-Learning, webinars, workshops, mentoring and on-job assignments</a:t>
            </a:r>
          </a:p>
        </p:txBody>
      </p:sp>
    </p:spTree>
    <p:extLst>
      <p:ext uri="{BB962C8B-B14F-4D97-AF65-F5344CB8AC3E}">
        <p14:creationId xmlns:p14="http://schemas.microsoft.com/office/powerpoint/2010/main" val="422001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Employee Mandatory Training – Dashboard</a:t>
            </a:r>
          </a:p>
        </p:txBody>
      </p:sp>
      <p:sp>
        <p:nvSpPr>
          <p:cNvPr id="4" name="Content Placeholder 3"/>
          <p:cNvSpPr>
            <a:spLocks noGrp="1"/>
          </p:cNvSpPr>
          <p:nvPr>
            <p:ph idx="1"/>
          </p:nvPr>
        </p:nvSpPr>
        <p:spPr>
          <a:xfrm>
            <a:off x="963224" y="1333504"/>
            <a:ext cx="10338817" cy="644766"/>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The Dashboard provides the overall mandatory training status by mandatory training category. The employee can click into any role for more details</a:t>
            </a:r>
          </a:p>
        </p:txBody>
      </p:sp>
      <p:sp>
        <p:nvSpPr>
          <p:cNvPr id="11" name="Content Placeholder 10"/>
          <p:cNvSpPr>
            <a:spLocks noGrp="1"/>
          </p:cNvSpPr>
          <p:nvPr>
            <p:ph type="body" sz="quarter" idx="47"/>
          </p:nvPr>
        </p:nvSpPr>
        <p:spPr/>
        <p:txBody>
          <a:bodyPr/>
          <a:lstStyle/>
          <a:p>
            <a:pPr marL="0" indent="0">
              <a:buNone/>
            </a:pPr>
            <a:r>
              <a:rPr lang="en-US" sz="2032" b="1"/>
              <a:t>Key Functions</a:t>
            </a:r>
          </a:p>
          <a:p>
            <a:pPr>
              <a:buFont typeface="Wingdings" panose="05000000000000000000" pitchFamily="2" charset="2"/>
              <a:buChar char="Ø"/>
            </a:pPr>
            <a:r>
              <a:rPr lang="en-US" sz="1778">
                <a:latin typeface="Calibri" panose="020F0502020204030204" pitchFamily="34" charset="0"/>
                <a:cs typeface="Calibri" panose="020F0502020204030204" pitchFamily="34" charset="0"/>
              </a:rPr>
              <a:t>Displays Mandatory Training overall status</a:t>
            </a:r>
          </a:p>
          <a:p>
            <a:pPr>
              <a:buFont typeface="Wingdings" panose="05000000000000000000" pitchFamily="2" charset="2"/>
              <a:buChar char="Ø"/>
            </a:pPr>
            <a:r>
              <a:rPr lang="en-US" sz="1778">
                <a:latin typeface="Calibri" panose="020F0502020204030204" pitchFamily="34" charset="0"/>
                <a:cs typeface="Calibri" panose="020F0502020204030204" pitchFamily="34" charset="0"/>
              </a:rPr>
              <a:t>Displays Mandatory Training category status</a:t>
            </a:r>
          </a:p>
          <a:p>
            <a:pPr>
              <a:buFont typeface="Wingdings" panose="05000000000000000000" pitchFamily="2" charset="2"/>
              <a:buChar char="Ø"/>
            </a:pPr>
            <a:r>
              <a:rPr lang="en-US" sz="1778">
                <a:latin typeface="Calibri" panose="020F0502020204030204" pitchFamily="34" charset="0"/>
                <a:cs typeface="Calibri" panose="020F0502020204030204" pitchFamily="34" charset="0"/>
              </a:rPr>
              <a:t>User can click to view and launch mandatory training assignments</a:t>
            </a:r>
            <a:endParaRPr lang="en-US" sz="1778"/>
          </a:p>
          <a:p>
            <a:pPr lvl="1"/>
            <a:endParaRPr lang="en-US" sz="2540"/>
          </a:p>
        </p:txBody>
      </p:sp>
      <p:pic>
        <p:nvPicPr>
          <p:cNvPr id="5" name="Picture 4">
            <a:extLst>
              <a:ext uri="{FF2B5EF4-FFF2-40B4-BE49-F238E27FC236}">
                <a16:creationId xmlns:a16="http://schemas.microsoft.com/office/drawing/2014/main" id="{72557CFF-0347-C05A-C9F9-D6D8CFD2820E}"/>
              </a:ext>
            </a:extLst>
          </p:cNvPr>
          <p:cNvPicPr>
            <a:picLocks noChangeAspect="1"/>
          </p:cNvPicPr>
          <p:nvPr/>
        </p:nvPicPr>
        <p:blipFill>
          <a:blip r:embed="rId2"/>
          <a:stretch>
            <a:fillRect/>
          </a:stretch>
        </p:blipFill>
        <p:spPr>
          <a:xfrm>
            <a:off x="889959" y="2316025"/>
            <a:ext cx="7453043" cy="2878417"/>
          </a:xfrm>
          <a:prstGeom prst="rect">
            <a:avLst/>
          </a:prstGeom>
          <a:ln>
            <a:solidFill>
              <a:schemeClr val="accent1"/>
            </a:solidFill>
          </a:ln>
        </p:spPr>
      </p:pic>
      <p:sp>
        <p:nvSpPr>
          <p:cNvPr id="6" name="TextBox 5">
            <a:extLst>
              <a:ext uri="{FF2B5EF4-FFF2-40B4-BE49-F238E27FC236}">
                <a16:creationId xmlns:a16="http://schemas.microsoft.com/office/drawing/2014/main" id="{4D9D7F96-7639-837E-B717-9C6FBE0DF10B}"/>
              </a:ext>
            </a:extLst>
          </p:cNvPr>
          <p:cNvSpPr txBox="1"/>
          <p:nvPr/>
        </p:nvSpPr>
        <p:spPr>
          <a:xfrm>
            <a:off x="8605587" y="2290227"/>
            <a:ext cx="2873239" cy="1951303"/>
          </a:xfrm>
          <a:prstGeom prst="rect">
            <a:avLst/>
          </a:prstGeom>
          <a:noFill/>
        </p:spPr>
        <p:txBody>
          <a:bodyPr wrap="square">
            <a:spAutoFit/>
          </a:bodyPr>
          <a:lstStyle/>
          <a:p>
            <a:pPr marL="0" indent="0">
              <a:buNone/>
            </a:pPr>
            <a:r>
              <a:rPr lang="en-US" sz="1800" b="1">
                <a:latin typeface="+mn-lt"/>
              </a:rPr>
              <a:t>Key Functions</a:t>
            </a:r>
          </a:p>
          <a:p>
            <a:pPr marL="362845" indent="-362845" defTabSz="1161105">
              <a:lnSpc>
                <a:spcPct val="90000"/>
              </a:lnSpc>
              <a:buFont typeface="Wingdings" panose="05000000000000000000" pitchFamily="2" charset="2"/>
              <a:buChar char="Ø"/>
            </a:pPr>
            <a:r>
              <a:rPr lang="en-US" b="0">
                <a:solidFill>
                  <a:prstClr val="black"/>
                </a:solidFill>
                <a:latin typeface="+mn-lt"/>
              </a:rPr>
              <a:t>Displays Mandatory Training overall status</a:t>
            </a:r>
          </a:p>
          <a:p>
            <a:pPr marL="362845" indent="-362845" defTabSz="1161105">
              <a:lnSpc>
                <a:spcPct val="90000"/>
              </a:lnSpc>
              <a:buFont typeface="Wingdings" panose="05000000000000000000" pitchFamily="2" charset="2"/>
              <a:buChar char="Ø"/>
            </a:pPr>
            <a:r>
              <a:rPr lang="en-US" b="0">
                <a:solidFill>
                  <a:prstClr val="black"/>
                </a:solidFill>
                <a:latin typeface="+mn-lt"/>
              </a:rPr>
              <a:t>Displays Mandatory Training category status</a:t>
            </a:r>
          </a:p>
          <a:p>
            <a:pPr marL="362845" indent="-362845" defTabSz="1161105">
              <a:lnSpc>
                <a:spcPct val="90000"/>
              </a:lnSpc>
              <a:buFont typeface="Wingdings" panose="05000000000000000000" pitchFamily="2" charset="2"/>
              <a:buChar char="Ø"/>
            </a:pPr>
            <a:r>
              <a:rPr lang="en-US" b="0">
                <a:solidFill>
                  <a:prstClr val="black"/>
                </a:solidFill>
                <a:latin typeface="+mn-lt"/>
              </a:rPr>
              <a:t>User can click to view and launch mandatory training assignments</a:t>
            </a:r>
          </a:p>
        </p:txBody>
      </p:sp>
    </p:spTree>
    <p:extLst>
      <p:ext uri="{BB962C8B-B14F-4D97-AF65-F5344CB8AC3E}">
        <p14:creationId xmlns:p14="http://schemas.microsoft.com/office/powerpoint/2010/main" val="391523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1DD6ED1-B92C-6C4B-261D-DA0505108F00}"/>
              </a:ext>
            </a:extLst>
          </p:cNvPr>
          <p:cNvSpPr/>
          <p:nvPr/>
        </p:nvSpPr>
        <p:spPr bwMode="auto">
          <a:xfrm>
            <a:off x="3005119" y="4727570"/>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a:solidFill>
                  <a:schemeClr val="tx2"/>
                </a:solidFill>
                <a:latin typeface="Calibri" panose="020F0502020204030204" pitchFamily="34" charset="0"/>
                <a:cs typeface="Calibri" panose="020F0502020204030204" pitchFamily="34" charset="0"/>
              </a:rPr>
              <a:t>Reporting </a:t>
            </a:r>
          </a:p>
          <a:p>
            <a:pPr algn="ctr" defTabSz="1218115" eaLnBrk="0" hangingPunct="0"/>
            <a:r>
              <a:rPr lang="en-US">
                <a:solidFill>
                  <a:schemeClr val="tx2"/>
                </a:solidFill>
                <a:latin typeface="Calibri" panose="020F0502020204030204" pitchFamily="34" charset="0"/>
                <a:cs typeface="Calibri" panose="020F0502020204030204" pitchFamily="34" charset="0"/>
              </a:rPr>
              <a:t>Tools</a:t>
            </a:r>
          </a:p>
        </p:txBody>
      </p:sp>
      <p:sp>
        <p:nvSpPr>
          <p:cNvPr id="22" name="Oval 21">
            <a:extLst>
              <a:ext uri="{FF2B5EF4-FFF2-40B4-BE49-F238E27FC236}">
                <a16:creationId xmlns:a16="http://schemas.microsoft.com/office/drawing/2014/main" id="{41088608-88D4-C3AC-E16E-AE6F947F91D1}"/>
              </a:ext>
            </a:extLst>
          </p:cNvPr>
          <p:cNvSpPr/>
          <p:nvPr/>
        </p:nvSpPr>
        <p:spPr bwMode="auto">
          <a:xfrm>
            <a:off x="1795783" y="3003781"/>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endParaRPr lang="en-US" sz="2132">
              <a:solidFill>
                <a:schemeClr val="tx2"/>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AFF7039D-1066-1A11-4D2B-773788214504}"/>
              </a:ext>
            </a:extLst>
          </p:cNvPr>
          <p:cNvSpPr/>
          <p:nvPr/>
        </p:nvSpPr>
        <p:spPr bwMode="auto">
          <a:xfrm>
            <a:off x="5298806" y="4951100"/>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spcBef>
                <a:spcPts val="762"/>
              </a:spcBef>
            </a:pPr>
            <a:r>
              <a:rPr lang="en-US" sz="1400">
                <a:solidFill>
                  <a:schemeClr val="tx2"/>
                </a:solidFill>
                <a:latin typeface="Calibri" panose="020F0502020204030204" pitchFamily="34" charset="0"/>
                <a:cs typeface="Calibri" panose="020F0502020204030204" pitchFamily="34" charset="0"/>
              </a:rPr>
              <a:t>Powerful </a:t>
            </a:r>
          </a:p>
          <a:p>
            <a:pPr algn="ctr" defTabSz="1218115" eaLnBrk="0" hangingPunct="0"/>
            <a:r>
              <a:rPr lang="en-US" sz="1400">
                <a:solidFill>
                  <a:schemeClr val="tx2"/>
                </a:solidFill>
                <a:latin typeface="Calibri" panose="020F0502020204030204" pitchFamily="34" charset="0"/>
                <a:cs typeface="Calibri" panose="020F0502020204030204" pitchFamily="34" charset="0"/>
              </a:rPr>
              <a:t>Assessment </a:t>
            </a:r>
          </a:p>
          <a:p>
            <a:pPr algn="ctr" defTabSz="1218115" eaLnBrk="0" hangingPunct="0"/>
            <a:r>
              <a:rPr lang="en-US" sz="1400">
                <a:solidFill>
                  <a:schemeClr val="tx2"/>
                </a:solidFill>
                <a:latin typeface="Calibri" panose="020F0502020204030204" pitchFamily="34" charset="0"/>
                <a:cs typeface="Calibri" panose="020F0502020204030204" pitchFamily="34" charset="0"/>
              </a:rPr>
              <a:t>Tools</a:t>
            </a:r>
            <a:endParaRPr lang="en-US">
              <a:solidFill>
                <a:schemeClr val="tx2"/>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9FF04843-9DEF-7867-BF2F-1A0EA9DC1CA8}"/>
              </a:ext>
            </a:extLst>
          </p:cNvPr>
          <p:cNvSpPr/>
          <p:nvPr/>
        </p:nvSpPr>
        <p:spPr bwMode="auto">
          <a:xfrm>
            <a:off x="7733254" y="4753130"/>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a:solidFill>
                  <a:schemeClr val="tx2"/>
                </a:solidFill>
                <a:latin typeface="Calibri" panose="020F0502020204030204" pitchFamily="34" charset="0"/>
                <a:cs typeface="Calibri" panose="020F0502020204030204" pitchFamily="34" charset="0"/>
              </a:rPr>
              <a:t>Dual Language </a:t>
            </a:r>
          </a:p>
          <a:p>
            <a:pPr algn="ctr" defTabSz="1218115" eaLnBrk="0" hangingPunct="0"/>
            <a:r>
              <a:rPr lang="en-US">
                <a:solidFill>
                  <a:schemeClr val="tx2"/>
                </a:solidFill>
                <a:latin typeface="Calibri" panose="020F0502020204030204" pitchFamily="34" charset="0"/>
                <a:cs typeface="Calibri" panose="020F0502020204030204" pitchFamily="34" charset="0"/>
              </a:rPr>
              <a:t>Skill Definitions</a:t>
            </a:r>
          </a:p>
        </p:txBody>
      </p:sp>
      <p:sp>
        <p:nvSpPr>
          <p:cNvPr id="26" name="Oval 25">
            <a:extLst>
              <a:ext uri="{FF2B5EF4-FFF2-40B4-BE49-F238E27FC236}">
                <a16:creationId xmlns:a16="http://schemas.microsoft.com/office/drawing/2014/main" id="{4C0110E4-5735-BFE4-8627-83856CC9FEFC}"/>
              </a:ext>
            </a:extLst>
          </p:cNvPr>
          <p:cNvSpPr/>
          <p:nvPr/>
        </p:nvSpPr>
        <p:spPr bwMode="auto">
          <a:xfrm>
            <a:off x="8549872" y="2951691"/>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400">
                <a:solidFill>
                  <a:schemeClr val="tx2"/>
                </a:solidFill>
                <a:latin typeface="Calibri" panose="020F0502020204030204" pitchFamily="34" charset="0"/>
                <a:cs typeface="Calibri" panose="020F0502020204030204" pitchFamily="34" charset="0"/>
              </a:rPr>
              <a:t>Multi-Language</a:t>
            </a:r>
          </a:p>
          <a:p>
            <a:pPr algn="ctr" defTabSz="1218115" eaLnBrk="0" hangingPunct="0"/>
            <a:r>
              <a:rPr lang="en-US" sz="1400">
                <a:solidFill>
                  <a:schemeClr val="tx2"/>
                </a:solidFill>
                <a:latin typeface="Calibri" panose="020F0502020204030204" pitchFamily="34" charset="0"/>
                <a:cs typeface="Calibri" panose="020F0502020204030204" pitchFamily="34" charset="0"/>
              </a:rPr>
              <a:t>Interface</a:t>
            </a:r>
          </a:p>
        </p:txBody>
      </p:sp>
      <p:sp>
        <p:nvSpPr>
          <p:cNvPr id="27" name="Oval 26">
            <a:extLst>
              <a:ext uri="{FF2B5EF4-FFF2-40B4-BE49-F238E27FC236}">
                <a16:creationId xmlns:a16="http://schemas.microsoft.com/office/drawing/2014/main" id="{9AFEBD31-0F69-A3D0-8606-1E43372F2664}"/>
              </a:ext>
            </a:extLst>
          </p:cNvPr>
          <p:cNvSpPr/>
          <p:nvPr/>
        </p:nvSpPr>
        <p:spPr bwMode="auto">
          <a:xfrm>
            <a:off x="7347348" y="1413009"/>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400">
                <a:solidFill>
                  <a:schemeClr val="tx2"/>
                </a:solidFill>
                <a:latin typeface="Calibri" panose="020F0502020204030204" pitchFamily="34" charset="0"/>
                <a:cs typeface="Calibri" panose="020F0502020204030204" pitchFamily="34" charset="0"/>
              </a:rPr>
              <a:t>User-friendly</a:t>
            </a:r>
          </a:p>
          <a:p>
            <a:pPr algn="ctr" defTabSz="1218115" eaLnBrk="0" hangingPunct="0"/>
            <a:r>
              <a:rPr lang="en-US" sz="1400">
                <a:solidFill>
                  <a:schemeClr val="tx2"/>
                </a:solidFill>
                <a:latin typeface="Calibri" panose="020F0502020204030204" pitchFamily="34" charset="0"/>
                <a:cs typeface="Calibri" panose="020F0502020204030204" pitchFamily="34" charset="0"/>
              </a:rPr>
              <a:t> interface</a:t>
            </a:r>
          </a:p>
        </p:txBody>
      </p:sp>
      <p:sp>
        <p:nvSpPr>
          <p:cNvPr id="28" name="Oval 27">
            <a:extLst>
              <a:ext uri="{FF2B5EF4-FFF2-40B4-BE49-F238E27FC236}">
                <a16:creationId xmlns:a16="http://schemas.microsoft.com/office/drawing/2014/main" id="{C995F3F9-53C8-049D-1EF3-8F5073FB9651}"/>
              </a:ext>
            </a:extLst>
          </p:cNvPr>
          <p:cNvSpPr/>
          <p:nvPr/>
        </p:nvSpPr>
        <p:spPr bwMode="auto">
          <a:xfrm>
            <a:off x="5186296" y="1101265"/>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500">
                <a:solidFill>
                  <a:schemeClr val="tx2"/>
                </a:solidFill>
                <a:latin typeface="Calibri" panose="020F0502020204030204" pitchFamily="34" charset="0"/>
                <a:cs typeface="Calibri" panose="020F0502020204030204" pitchFamily="34" charset="0"/>
              </a:rPr>
              <a:t>Responsive Design</a:t>
            </a:r>
          </a:p>
        </p:txBody>
      </p:sp>
      <p:sp>
        <p:nvSpPr>
          <p:cNvPr id="2" name="Title 1"/>
          <p:cNvSpPr>
            <a:spLocks noGrp="1"/>
          </p:cNvSpPr>
          <p:nvPr>
            <p:ph type="title"/>
          </p:nvPr>
        </p:nvSpPr>
        <p:spPr/>
        <p:txBody>
          <a:bodyPr>
            <a:normAutofit fontScale="90000"/>
          </a:bodyPr>
          <a:lstStyle/>
          <a:p>
            <a:r>
              <a:rPr lang="en-US" sz="3048"/>
              <a:t>CMS Online Product Features</a:t>
            </a:r>
          </a:p>
        </p:txBody>
      </p:sp>
      <p:sp>
        <p:nvSpPr>
          <p:cNvPr id="21" name="Text Placeholder 20">
            <a:extLst>
              <a:ext uri="{FF2B5EF4-FFF2-40B4-BE49-F238E27FC236}">
                <a16:creationId xmlns:a16="http://schemas.microsoft.com/office/drawing/2014/main" id="{F6CB775C-7500-838D-5308-BC72FB9F5986}"/>
              </a:ext>
            </a:extLst>
          </p:cNvPr>
          <p:cNvSpPr>
            <a:spLocks noGrp="1"/>
          </p:cNvSpPr>
          <p:nvPr>
            <p:ph type="body" sz="quarter" idx="47"/>
          </p:nvPr>
        </p:nvSpPr>
        <p:spPr/>
        <p:txBody>
          <a:bodyPr/>
          <a:lstStyle/>
          <a:p>
            <a:endParaRPr lang="en-US"/>
          </a:p>
        </p:txBody>
      </p:sp>
      <p:sp>
        <p:nvSpPr>
          <p:cNvPr id="7" name="Oval 6"/>
          <p:cNvSpPr/>
          <p:nvPr/>
        </p:nvSpPr>
        <p:spPr bwMode="auto">
          <a:xfrm>
            <a:off x="3055108" y="1394138"/>
            <a:ext cx="1846345" cy="1590772"/>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121815" tIns="60907" rIns="121815" bIns="60907" numCol="1" rtlCol="0" anchor="t" anchorCtr="0" compatLnSpc="1">
            <a:prstTxWarp prst="textNoShape">
              <a:avLst/>
            </a:prstTxWarp>
          </a:bodyPr>
          <a:lstStyle/>
          <a:p>
            <a:pPr algn="ctr" defTabSz="1218115" eaLnBrk="0" hangingPunct="0"/>
            <a:r>
              <a:rPr lang="en-US" sz="1800">
                <a:solidFill>
                  <a:schemeClr val="tx2"/>
                </a:solidFill>
                <a:latin typeface="Calibri" panose="020F0502020204030204" pitchFamily="34" charset="0"/>
                <a:cs typeface="Calibri" panose="020F0502020204030204" pitchFamily="34" charset="0"/>
              </a:rPr>
              <a:t>Cloud-based</a:t>
            </a:r>
          </a:p>
        </p:txBody>
      </p:sp>
      <p:sp>
        <p:nvSpPr>
          <p:cNvPr id="13" name="TextBox 12"/>
          <p:cNvSpPr txBox="1"/>
          <p:nvPr/>
        </p:nvSpPr>
        <p:spPr>
          <a:xfrm>
            <a:off x="4229149" y="2984910"/>
            <a:ext cx="3796978" cy="1404744"/>
          </a:xfrm>
          <a:prstGeom prst="rect">
            <a:avLst/>
          </a:prstGeom>
          <a:noFill/>
        </p:spPr>
        <p:txBody>
          <a:bodyPr wrap="square" rtlCol="0">
            <a:spAutoFit/>
          </a:bodyPr>
          <a:lstStyle/>
          <a:p>
            <a:pPr algn="ctr"/>
            <a:r>
              <a:rPr lang="en-US" sz="2132">
                <a:solidFill>
                  <a:schemeClr val="tx2"/>
                </a:solidFill>
                <a:latin typeface="Calibri" panose="020F0502020204030204" pitchFamily="34" charset="0"/>
                <a:cs typeface="Calibri" panose="020F0502020204030204" pitchFamily="34" charset="0"/>
              </a:rPr>
              <a:t>CMS Online 4x is backed by IHRDC’s 50+ years of industry experience and comprehensive competency content!</a:t>
            </a:r>
          </a:p>
        </p:txBody>
      </p:sp>
      <p:pic>
        <p:nvPicPr>
          <p:cNvPr id="14" name="Picture 13"/>
          <p:cNvPicPr>
            <a:picLocks noChangeAspect="1"/>
          </p:cNvPicPr>
          <p:nvPr/>
        </p:nvPicPr>
        <p:blipFill>
          <a:blip r:embed="rId2"/>
          <a:stretch>
            <a:fillRect/>
          </a:stretch>
        </p:blipFill>
        <p:spPr>
          <a:xfrm>
            <a:off x="7917033" y="2208395"/>
            <a:ext cx="712743" cy="690470"/>
          </a:xfrm>
          <a:prstGeom prst="rect">
            <a:avLst/>
          </a:prstGeom>
        </p:spPr>
      </p:pic>
      <p:pic>
        <p:nvPicPr>
          <p:cNvPr id="5" name="Picture 4"/>
          <p:cNvPicPr>
            <a:picLocks noChangeAspect="1"/>
          </p:cNvPicPr>
          <p:nvPr/>
        </p:nvPicPr>
        <p:blipFill>
          <a:blip r:embed="rId3"/>
          <a:stretch>
            <a:fillRect/>
          </a:stretch>
        </p:blipFill>
        <p:spPr>
          <a:xfrm>
            <a:off x="3452461" y="5563376"/>
            <a:ext cx="948089" cy="559130"/>
          </a:xfrm>
          <a:prstGeom prst="rect">
            <a:avLst/>
          </a:prstGeom>
        </p:spPr>
      </p:pic>
      <p:pic>
        <p:nvPicPr>
          <p:cNvPr id="6" name="Picture 5"/>
          <p:cNvPicPr>
            <a:picLocks noChangeAspect="1"/>
          </p:cNvPicPr>
          <p:nvPr/>
        </p:nvPicPr>
        <p:blipFill>
          <a:blip r:embed="rId4"/>
          <a:stretch>
            <a:fillRect/>
          </a:stretch>
        </p:blipFill>
        <p:spPr>
          <a:xfrm>
            <a:off x="6048263" y="5898738"/>
            <a:ext cx="488192" cy="466700"/>
          </a:xfrm>
          <a:prstGeom prst="rect">
            <a:avLst/>
          </a:prstGeom>
        </p:spPr>
      </p:pic>
      <p:pic>
        <p:nvPicPr>
          <p:cNvPr id="18" name="Picture 17"/>
          <p:cNvPicPr>
            <a:picLocks noChangeAspect="1"/>
          </p:cNvPicPr>
          <p:nvPr/>
        </p:nvPicPr>
        <p:blipFill>
          <a:blip r:embed="rId5"/>
          <a:stretch>
            <a:fillRect/>
          </a:stretch>
        </p:blipFill>
        <p:spPr>
          <a:xfrm>
            <a:off x="2113288" y="3487908"/>
            <a:ext cx="1182156" cy="622518"/>
          </a:xfrm>
          <a:prstGeom prst="rect">
            <a:avLst/>
          </a:prstGeom>
        </p:spPr>
      </p:pic>
      <p:pic>
        <p:nvPicPr>
          <p:cNvPr id="19" name="Picture 18"/>
          <p:cNvPicPr>
            <a:picLocks noChangeAspect="1"/>
          </p:cNvPicPr>
          <p:nvPr/>
        </p:nvPicPr>
        <p:blipFill>
          <a:blip r:embed="rId6"/>
          <a:stretch>
            <a:fillRect/>
          </a:stretch>
        </p:blipFill>
        <p:spPr>
          <a:xfrm>
            <a:off x="3443118" y="2036009"/>
            <a:ext cx="1129578" cy="744495"/>
          </a:xfrm>
          <a:prstGeom prst="rect">
            <a:avLst/>
          </a:prstGeom>
        </p:spPr>
      </p:pic>
      <p:pic>
        <p:nvPicPr>
          <p:cNvPr id="17" name="Picture 16"/>
          <p:cNvPicPr>
            <a:picLocks noChangeAspect="1"/>
          </p:cNvPicPr>
          <p:nvPr/>
        </p:nvPicPr>
        <p:blipFill>
          <a:blip r:embed="rId7"/>
          <a:stretch>
            <a:fillRect/>
          </a:stretch>
        </p:blipFill>
        <p:spPr>
          <a:xfrm>
            <a:off x="8147958" y="5548619"/>
            <a:ext cx="1038923" cy="63752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0015" y="3671878"/>
            <a:ext cx="726058" cy="726058"/>
          </a:xfrm>
          <a:prstGeom prst="rect">
            <a:avLst/>
          </a:prstGeom>
        </p:spPr>
      </p:pic>
      <p:pic>
        <p:nvPicPr>
          <p:cNvPr id="3" name="Picture 2"/>
          <p:cNvPicPr>
            <a:picLocks noChangeAspect="1"/>
          </p:cNvPicPr>
          <p:nvPr/>
        </p:nvPicPr>
        <p:blipFill>
          <a:blip r:embed="rId9"/>
          <a:stretch>
            <a:fillRect/>
          </a:stretch>
        </p:blipFill>
        <p:spPr>
          <a:xfrm>
            <a:off x="5576920" y="1714296"/>
            <a:ext cx="1084599" cy="743476"/>
          </a:xfrm>
          <a:prstGeom prst="rect">
            <a:avLst/>
          </a:prstGeom>
        </p:spPr>
      </p:pic>
    </p:spTree>
    <p:extLst>
      <p:ext uri="{BB962C8B-B14F-4D97-AF65-F5344CB8AC3E}">
        <p14:creationId xmlns:p14="http://schemas.microsoft.com/office/powerpoint/2010/main" val="48819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a:t>Employee Mandatory Training</a:t>
            </a:r>
            <a:endParaRPr lang="en-US" sz="2700">
              <a:solidFill>
                <a:srgbClr val="FF0000"/>
              </a:solidFill>
            </a:endParaRPr>
          </a:p>
        </p:txBody>
      </p:sp>
      <p:sp>
        <p:nvSpPr>
          <p:cNvPr id="4" name="Content Placeholder 3"/>
          <p:cNvSpPr>
            <a:spLocks noGrp="1"/>
          </p:cNvSpPr>
          <p:nvPr>
            <p:ph idx="48"/>
          </p:nvPr>
        </p:nvSpPr>
        <p:spPr>
          <a:xfrm>
            <a:off x="963226" y="2647568"/>
            <a:ext cx="3040136" cy="2703086"/>
          </a:xfrm>
        </p:spPr>
        <p:txBody>
          <a:bodyPr/>
          <a:lstStyle/>
          <a:p>
            <a:pPr marL="0" indent="0">
              <a:buNone/>
            </a:pPr>
            <a:r>
              <a:rPr lang="en-US" sz="1800" b="1">
                <a:latin typeface="+mn-lt"/>
              </a:rPr>
              <a:t>Key Functions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Track mandatory training role status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Display individual training event progress and status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Launch mandatory training assignments</a:t>
            </a:r>
          </a:p>
          <a:p>
            <a:pPr>
              <a:buFont typeface="Wingdings" panose="05000000000000000000" pitchFamily="2" charset="2"/>
              <a:buChar char="Ø"/>
            </a:pPr>
            <a:r>
              <a:rPr lang="en-US" sz="1600">
                <a:latin typeface="Calibri" panose="020F0502020204030204" pitchFamily="34" charset="0"/>
                <a:cs typeface="Calibri" panose="020F0502020204030204" pitchFamily="34" charset="0"/>
              </a:rPr>
              <a:t>Upload course completion evidence</a:t>
            </a:r>
            <a:endParaRPr lang="en-US" sz="16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Picture Placeholder 2">
            <a:extLst>
              <a:ext uri="{FF2B5EF4-FFF2-40B4-BE49-F238E27FC236}">
                <a16:creationId xmlns:a16="http://schemas.microsoft.com/office/drawing/2014/main" id="{B3250A2F-E695-72F3-2B93-12BBBC19A161}"/>
              </a:ext>
            </a:extLst>
          </p:cNvPr>
          <p:cNvSpPr>
            <a:spLocks noGrp="1"/>
          </p:cNvSpPr>
          <p:nvPr>
            <p:ph type="pic" sz="quarter" idx="12"/>
          </p:nvPr>
        </p:nvSpPr>
        <p:spPr/>
        <p:txBody>
          <a:bodyPr/>
          <a:lstStyle/>
          <a:p>
            <a:endParaRPr lang="en-US"/>
          </a:p>
        </p:txBody>
      </p:sp>
      <p:sp>
        <p:nvSpPr>
          <p:cNvPr id="5" name="Text Placeholder 4">
            <a:extLst>
              <a:ext uri="{FF2B5EF4-FFF2-40B4-BE49-F238E27FC236}">
                <a16:creationId xmlns:a16="http://schemas.microsoft.com/office/drawing/2014/main" id="{3D159673-1470-079B-9427-7269DF65D33E}"/>
              </a:ext>
            </a:extLst>
          </p:cNvPr>
          <p:cNvSpPr>
            <a:spLocks noGrp="1"/>
          </p:cNvSpPr>
          <p:nvPr>
            <p:ph type="body" idx="50"/>
          </p:nvPr>
        </p:nvSpPr>
        <p:spPr>
          <a:xfrm>
            <a:off x="966381" y="1358362"/>
            <a:ext cx="6771693" cy="968688"/>
          </a:xfrm>
        </p:spPr>
        <p:txBody>
          <a:bodyPr>
            <a:normAutofit fontScale="92500" lnSpcReduction="10000"/>
          </a:bodyPr>
          <a:lstStyle/>
          <a:p>
            <a:pPr fontAlgn="base">
              <a:spcBef>
                <a:spcPct val="0"/>
              </a:spcBef>
              <a:spcAft>
                <a:spcPct val="0"/>
              </a:spcAft>
            </a:pPr>
            <a:r>
              <a:rPr lang="en-US" sz="1700"/>
              <a:t>Provides individual mandatory training status by role and the ability to track, launch, and view status of mandatory training and compliance learning assigned to the user. Additional information includes due date, date completed, duration and type of learning</a:t>
            </a:r>
          </a:p>
          <a:p>
            <a:endParaRPr lang="en-US"/>
          </a:p>
        </p:txBody>
      </p:sp>
      <p:pic>
        <p:nvPicPr>
          <p:cNvPr id="1026" name="Picture 2" descr="A screenshot of a report&#10;&#10;Description automatically generated">
            <a:extLst>
              <a:ext uri="{FF2B5EF4-FFF2-40B4-BE49-F238E27FC236}">
                <a16:creationId xmlns:a16="http://schemas.microsoft.com/office/drawing/2014/main" id="{9EA34968-54FA-5359-DA94-270A3CCF1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500" y="2184446"/>
            <a:ext cx="5102258" cy="276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creenshot of a phone&#10;&#10;Description automatically generated">
            <a:extLst>
              <a:ext uri="{FF2B5EF4-FFF2-40B4-BE49-F238E27FC236}">
                <a16:creationId xmlns:a16="http://schemas.microsoft.com/office/drawing/2014/main" id="{C455FB35-9B35-1CF5-8210-099B9C6BA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18" y="2565478"/>
            <a:ext cx="2806095" cy="3882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creenshot of a web page&#10;&#10;Description automatically generated">
            <a:extLst>
              <a:ext uri="{FF2B5EF4-FFF2-40B4-BE49-F238E27FC236}">
                <a16:creationId xmlns:a16="http://schemas.microsoft.com/office/drawing/2014/main" id="{368CAF04-0C75-1E1F-C660-62EFE83B2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683" y="4902001"/>
            <a:ext cx="4508223" cy="15460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39E6980-A7BC-F87E-0548-8D4094FC8790}"/>
              </a:ext>
            </a:extLst>
          </p:cNvPr>
          <p:cNvSpPr/>
          <p:nvPr/>
        </p:nvSpPr>
        <p:spPr>
          <a:xfrm>
            <a:off x="1079908" y="1128267"/>
            <a:ext cx="1075150" cy="31315"/>
          </a:xfrm>
          <a:prstGeom prst="rect">
            <a:avLst/>
          </a:prstGeom>
          <a:ln>
            <a:solidFill>
              <a:srgbClr val="3D73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65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6558FA-4794-0283-EF3A-4E19472A054B}"/>
              </a:ext>
            </a:extLst>
          </p:cNvPr>
          <p:cNvPicPr>
            <a:picLocks noChangeAspect="1"/>
          </p:cNvPicPr>
          <p:nvPr/>
        </p:nvPicPr>
        <p:blipFill>
          <a:blip r:embed="rId2"/>
          <a:stretch>
            <a:fillRect/>
          </a:stretch>
        </p:blipFill>
        <p:spPr>
          <a:xfrm>
            <a:off x="1014985" y="1936130"/>
            <a:ext cx="9507346" cy="2032104"/>
          </a:xfrm>
          <a:prstGeom prst="rect">
            <a:avLst/>
          </a:prstGeom>
          <a:ln>
            <a:solidFill>
              <a:schemeClr val="accent1"/>
            </a:solidFill>
          </a:ln>
        </p:spPr>
      </p:pic>
      <p:pic>
        <p:nvPicPr>
          <p:cNvPr id="12" name="Picture 11">
            <a:extLst>
              <a:ext uri="{FF2B5EF4-FFF2-40B4-BE49-F238E27FC236}">
                <a16:creationId xmlns:a16="http://schemas.microsoft.com/office/drawing/2014/main" id="{C1AEEA23-2F38-4838-AB74-2115D8E11737}"/>
              </a:ext>
            </a:extLst>
          </p:cNvPr>
          <p:cNvPicPr>
            <a:picLocks noChangeAspect="1"/>
          </p:cNvPicPr>
          <p:nvPr/>
        </p:nvPicPr>
        <p:blipFill>
          <a:blip r:embed="rId3"/>
          <a:stretch>
            <a:fillRect/>
          </a:stretch>
        </p:blipFill>
        <p:spPr>
          <a:xfrm>
            <a:off x="4988587" y="2952182"/>
            <a:ext cx="5849131" cy="3643646"/>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Elective Training</a:t>
            </a:r>
          </a:p>
        </p:txBody>
      </p:sp>
      <p:sp>
        <p:nvSpPr>
          <p:cNvPr id="3" name="Content Placeholder 2"/>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Users can view and launch all approved elective training and access the Dynamic Course Catalog to browse and search e-Learning</a:t>
            </a:r>
          </a:p>
          <a:p>
            <a:endParaRPr lang="en-US"/>
          </a:p>
        </p:txBody>
      </p:sp>
      <p:sp>
        <p:nvSpPr>
          <p:cNvPr id="5" name="Text Placeholder 4">
            <a:extLst>
              <a:ext uri="{FF2B5EF4-FFF2-40B4-BE49-F238E27FC236}">
                <a16:creationId xmlns:a16="http://schemas.microsoft.com/office/drawing/2014/main" id="{4429E757-A1DE-2CD6-1D8A-B933CE7B9C69}"/>
              </a:ext>
            </a:extLst>
          </p:cNvPr>
          <p:cNvSpPr>
            <a:spLocks noGrp="1"/>
          </p:cNvSpPr>
          <p:nvPr>
            <p:ph type="body" sz="quarter" idx="47"/>
          </p:nvPr>
        </p:nvSpPr>
        <p:spPr/>
        <p:txBody>
          <a:bodyPr/>
          <a:lstStyle/>
          <a:p>
            <a:endParaRPr lang="en-US"/>
          </a:p>
        </p:txBody>
      </p:sp>
      <p:sp>
        <p:nvSpPr>
          <p:cNvPr id="4" name="Rectangle 3"/>
          <p:cNvSpPr/>
          <p:nvPr/>
        </p:nvSpPr>
        <p:spPr>
          <a:xfrm>
            <a:off x="963224" y="4067520"/>
            <a:ext cx="3561041" cy="2209836"/>
          </a:xfrm>
          <a:prstGeom prst="rect">
            <a:avLst/>
          </a:prstGeom>
        </p:spPr>
        <p:txBody>
          <a:bodyPr wrap="square">
            <a:spAutoFit/>
          </a:bodyPr>
          <a:lstStyle/>
          <a:p>
            <a:r>
              <a:rPr lang="en-US"/>
              <a:t>Key Functions</a:t>
            </a:r>
          </a:p>
          <a:p>
            <a:pPr marL="290276" indent="-290276" defTabSz="1042173" eaLnBrk="0" hangingPunct="0">
              <a:spcBef>
                <a:spcPct val="20000"/>
              </a:spcBef>
              <a:buSzPct val="100000"/>
              <a:buFont typeface="Wingdings" panose="05000000000000000000" pitchFamily="2" charset="2"/>
              <a:buChar char="Ø"/>
            </a:pPr>
            <a:r>
              <a:rPr lang="en-US" b="0">
                <a:solidFill>
                  <a:srgbClr val="000000"/>
                </a:solidFill>
                <a:latin typeface="Calibri" panose="020F0502020204030204" pitchFamily="34" charset="0"/>
                <a:ea typeface="ＭＳ Ｐゴシック" pitchFamily="34" charset="-128"/>
                <a:cs typeface="Calibri" panose="020F0502020204030204" pitchFamily="34" charset="0"/>
              </a:rPr>
              <a:t>Browse and search the dynamic course catalog</a:t>
            </a:r>
          </a:p>
          <a:p>
            <a:pPr marL="290276" indent="-290276" defTabSz="1042173" eaLnBrk="0" hangingPunct="0">
              <a:spcBef>
                <a:spcPct val="20000"/>
              </a:spcBef>
              <a:buSzPct val="100000"/>
              <a:buFont typeface="Wingdings" panose="05000000000000000000" pitchFamily="2" charset="2"/>
              <a:buChar char="Ø"/>
            </a:pPr>
            <a:r>
              <a:rPr lang="en-US" b="0">
                <a:solidFill>
                  <a:srgbClr val="000000"/>
                </a:solidFill>
                <a:latin typeface="Calibri" panose="020F0502020204030204" pitchFamily="34" charset="0"/>
                <a:ea typeface="ＭＳ Ｐゴシック" pitchFamily="34" charset="-128"/>
                <a:cs typeface="Calibri" panose="020F0502020204030204" pitchFamily="34" charset="0"/>
              </a:rPr>
              <a:t>Depending upon client configuration, launch or request approval for a course</a:t>
            </a:r>
          </a:p>
          <a:p>
            <a:pPr marL="290276" indent="-290276" defTabSz="1042173" eaLnBrk="0" hangingPunct="0">
              <a:spcBef>
                <a:spcPct val="20000"/>
              </a:spcBef>
              <a:buSzPct val="100000"/>
              <a:buFont typeface="Wingdings" panose="05000000000000000000" pitchFamily="2" charset="2"/>
              <a:buChar char="Ø"/>
            </a:pPr>
            <a:r>
              <a:rPr lang="en-US" b="0">
                <a:solidFill>
                  <a:srgbClr val="000000"/>
                </a:solidFill>
                <a:latin typeface="Calibri" panose="020F0502020204030204" pitchFamily="34" charset="0"/>
                <a:ea typeface="ＭＳ Ｐゴシック" pitchFamily="34" charset="-128"/>
                <a:cs typeface="Calibri" panose="020F0502020204030204" pitchFamily="34" charset="0"/>
              </a:rPr>
              <a:t>View and launch approved elective training</a:t>
            </a:r>
          </a:p>
        </p:txBody>
      </p:sp>
    </p:spTree>
    <p:extLst>
      <p:ext uri="{BB962C8B-B14F-4D97-AF65-F5344CB8AC3E}">
        <p14:creationId xmlns:p14="http://schemas.microsoft.com/office/powerpoint/2010/main" val="10995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5"/>
              <a:t>Document Repository</a:t>
            </a:r>
            <a:endParaRPr lang="en-US" sz="3048"/>
          </a:p>
        </p:txBody>
      </p:sp>
      <p:sp>
        <p:nvSpPr>
          <p:cNvPr id="4" name="Content Placeholder 3"/>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Clients can upload documents, such as policies and procedures governing the competency process, or employee communications.  These documents are available for all users to download</a:t>
            </a:r>
          </a:p>
          <a:p>
            <a:endParaRPr lang="en-US" sz="1524">
              <a:latin typeface="Calibri" panose="020F0502020204030204" pitchFamily="34" charset="0"/>
              <a:cs typeface="Calibri" panose="020F0502020204030204" pitchFamily="34" charset="0"/>
            </a:endParaRPr>
          </a:p>
        </p:txBody>
      </p:sp>
      <p:sp>
        <p:nvSpPr>
          <p:cNvPr id="17" name="Content Placeholder 16"/>
          <p:cNvSpPr>
            <a:spLocks noGrp="1"/>
          </p:cNvSpPr>
          <p:nvPr>
            <p:ph type="body" sz="quarter" idx="47"/>
          </p:nvPr>
        </p:nvSpPr>
        <p:spPr/>
        <p:txBody>
          <a:bodyPr/>
          <a:lstStyle/>
          <a:p>
            <a:pPr marL="0" indent="0">
              <a:buNone/>
            </a:pPr>
            <a:endParaRPr lang="en-US" sz="1778"/>
          </a:p>
        </p:txBody>
      </p:sp>
      <p:sp>
        <p:nvSpPr>
          <p:cNvPr id="16" name="Content Placeholder 15"/>
          <p:cNvSpPr>
            <a:spLocks noGrp="1"/>
          </p:cNvSpPr>
          <p:nvPr>
            <p:ph idx="4294967295"/>
          </p:nvPr>
        </p:nvSpPr>
        <p:spPr>
          <a:xfrm>
            <a:off x="465738" y="2095752"/>
            <a:ext cx="5140977" cy="342687"/>
          </a:xfrm>
        </p:spPr>
        <p:txBody>
          <a:bodyPr>
            <a:normAutofit/>
          </a:bodyPr>
          <a:lstStyle/>
          <a:p>
            <a:pPr marL="0" indent="0">
              <a:buNone/>
            </a:pPr>
            <a:r>
              <a:rPr lang="en-US" sz="1600" b="1">
                <a:solidFill>
                  <a:schemeClr val="tx2"/>
                </a:solidFill>
                <a:latin typeface="Arial" pitchFamily="34" charset="0"/>
                <a:ea typeface="+mn-ea"/>
                <a:cs typeface="Arial" pitchFamily="34" charset="0"/>
              </a:rPr>
              <a:t>Write Access  - Advanced Users</a:t>
            </a:r>
          </a:p>
          <a:p>
            <a:pPr marL="0" indent="0">
              <a:buNone/>
            </a:pPr>
            <a:endParaRPr lang="en-US" sz="1600" b="1">
              <a:solidFill>
                <a:schemeClr val="tx2"/>
              </a:solidFill>
              <a:latin typeface="Arial" pitchFamily="34" charset="0"/>
              <a:ea typeface="+mn-ea"/>
              <a:cs typeface="Arial" pitchFamily="34" charset="0"/>
            </a:endParaRPr>
          </a:p>
          <a:p>
            <a:pPr marL="0" indent="0">
              <a:buNone/>
            </a:pPr>
            <a:endParaRPr lang="en-US" sz="2286" b="1">
              <a:solidFill>
                <a:schemeClr val="tx2"/>
              </a:solidFill>
            </a:endParaRPr>
          </a:p>
        </p:txBody>
      </p:sp>
      <p:pic>
        <p:nvPicPr>
          <p:cNvPr id="18" name="Content Placeholder 4"/>
          <p:cNvPicPr>
            <a:picLocks noChangeAspect="1"/>
          </p:cNvPicPr>
          <p:nvPr/>
        </p:nvPicPr>
        <p:blipFill rotWithShape="1">
          <a:blip r:embed="rId2"/>
          <a:srcRect t="3717"/>
          <a:stretch/>
        </p:blipFill>
        <p:spPr bwMode="auto">
          <a:xfrm>
            <a:off x="465739" y="2450410"/>
            <a:ext cx="5398983" cy="3100372"/>
          </a:xfrm>
          <a:prstGeom prst="rect">
            <a:avLst/>
          </a:prstGeom>
          <a:noFill/>
          <a:ln w="9525">
            <a:solidFill>
              <a:srgbClr val="3D7395"/>
            </a:solidFill>
            <a:miter lim="800000"/>
            <a:headEnd/>
            <a:tailEnd/>
          </a:ln>
        </p:spPr>
      </p:pic>
      <p:pic>
        <p:nvPicPr>
          <p:cNvPr id="19" name="Content Placeholder 10"/>
          <p:cNvPicPr>
            <a:picLocks noChangeAspect="1"/>
          </p:cNvPicPr>
          <p:nvPr/>
        </p:nvPicPr>
        <p:blipFill rotWithShape="1">
          <a:blip r:embed="rId3"/>
          <a:srcRect t="5000"/>
          <a:stretch/>
        </p:blipFill>
        <p:spPr>
          <a:xfrm>
            <a:off x="6087196" y="2438439"/>
            <a:ext cx="5811116" cy="3112343"/>
          </a:xfrm>
          <a:prstGeom prst="rect">
            <a:avLst/>
          </a:prstGeom>
          <a:ln>
            <a:solidFill>
              <a:srgbClr val="3D7395"/>
            </a:solidFill>
          </a:ln>
        </p:spPr>
      </p:pic>
      <p:sp>
        <p:nvSpPr>
          <p:cNvPr id="7" name="TextBox 6">
            <a:extLst>
              <a:ext uri="{FF2B5EF4-FFF2-40B4-BE49-F238E27FC236}">
                <a16:creationId xmlns:a16="http://schemas.microsoft.com/office/drawing/2014/main" id="{3D2113CC-EF8F-B6F4-1AC5-CEB62B39FB09}"/>
              </a:ext>
            </a:extLst>
          </p:cNvPr>
          <p:cNvSpPr txBox="1"/>
          <p:nvPr/>
        </p:nvSpPr>
        <p:spPr>
          <a:xfrm>
            <a:off x="6087196" y="2095752"/>
            <a:ext cx="6093994" cy="338554"/>
          </a:xfrm>
          <a:prstGeom prst="rect">
            <a:avLst/>
          </a:prstGeom>
          <a:noFill/>
        </p:spPr>
        <p:txBody>
          <a:bodyPr wrap="square">
            <a:spAutoFit/>
          </a:bodyPr>
          <a:lstStyle/>
          <a:p>
            <a:pPr marL="0" indent="0">
              <a:buNone/>
            </a:pPr>
            <a:r>
              <a:rPr lang="en-US" sz="1600" b="1">
                <a:solidFill>
                  <a:schemeClr val="tx2"/>
                </a:solidFill>
              </a:rPr>
              <a:t>Read Access - All Other Users</a:t>
            </a:r>
          </a:p>
        </p:txBody>
      </p:sp>
    </p:spTree>
    <p:extLst>
      <p:ext uri="{BB962C8B-B14F-4D97-AF65-F5344CB8AC3E}">
        <p14:creationId xmlns:p14="http://schemas.microsoft.com/office/powerpoint/2010/main" val="488771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594-B910-F7F6-ED9F-900B89DFAEBA}"/>
              </a:ext>
            </a:extLst>
          </p:cNvPr>
          <p:cNvSpPr>
            <a:spLocks noGrp="1"/>
          </p:cNvSpPr>
          <p:nvPr>
            <p:ph type="title"/>
          </p:nvPr>
        </p:nvSpPr>
        <p:spPr/>
        <p:txBody>
          <a:bodyPr>
            <a:normAutofit fontScale="90000"/>
          </a:bodyPr>
          <a:lstStyle/>
          <a:p>
            <a:r>
              <a:rPr lang="en-US" sz="3000" dirty="0">
                <a:latin typeface="Lato"/>
                <a:ea typeface="Lato"/>
                <a:cs typeface="Lato"/>
              </a:rPr>
              <a:t>Supervisor Dashboard</a:t>
            </a:r>
            <a:endParaRPr lang="en-US" dirty="0"/>
          </a:p>
        </p:txBody>
      </p:sp>
      <p:pic>
        <p:nvPicPr>
          <p:cNvPr id="5" name="Content Placeholder 4" descr="A screenshot of a computer&#10;&#10;AI-generated content may be incorrect.">
            <a:extLst>
              <a:ext uri="{FF2B5EF4-FFF2-40B4-BE49-F238E27FC236}">
                <a16:creationId xmlns:a16="http://schemas.microsoft.com/office/drawing/2014/main" id="{80A099DE-4520-7200-69CB-4A55E8A49063}"/>
              </a:ext>
            </a:extLst>
          </p:cNvPr>
          <p:cNvPicPr>
            <a:picLocks noGrp="1" noChangeAspect="1"/>
          </p:cNvPicPr>
          <p:nvPr>
            <p:ph idx="1"/>
          </p:nvPr>
        </p:nvPicPr>
        <p:blipFill>
          <a:blip r:embed="rId2"/>
          <a:stretch>
            <a:fillRect/>
          </a:stretch>
        </p:blipFill>
        <p:spPr>
          <a:xfrm>
            <a:off x="3666682" y="1044136"/>
            <a:ext cx="8240330" cy="4351539"/>
          </a:xfrm>
          <a:ln>
            <a:solidFill>
              <a:srgbClr val="4472C4"/>
            </a:solidFill>
          </a:ln>
        </p:spPr>
      </p:pic>
      <p:sp>
        <p:nvSpPr>
          <p:cNvPr id="4" name="Text Placeholder 3">
            <a:extLst>
              <a:ext uri="{FF2B5EF4-FFF2-40B4-BE49-F238E27FC236}">
                <a16:creationId xmlns:a16="http://schemas.microsoft.com/office/drawing/2014/main" id="{97556806-655D-0173-5F7D-5E2DE52CC36D}"/>
              </a:ext>
            </a:extLst>
          </p:cNvPr>
          <p:cNvSpPr>
            <a:spLocks noGrp="1"/>
          </p:cNvSpPr>
          <p:nvPr>
            <p:ph type="body" sz="quarter" idx="47"/>
          </p:nvPr>
        </p:nvSpPr>
        <p:spPr/>
        <p:txBody>
          <a:bodyPr/>
          <a:lstStyle/>
          <a:p>
            <a:endParaRPr lang="en-US"/>
          </a:p>
        </p:txBody>
      </p:sp>
      <p:pic>
        <p:nvPicPr>
          <p:cNvPr id="6" name="Picture 5" descr="A screenshot of a computer&#10;&#10;AI-generated content may be incorrect.">
            <a:extLst>
              <a:ext uri="{FF2B5EF4-FFF2-40B4-BE49-F238E27FC236}">
                <a16:creationId xmlns:a16="http://schemas.microsoft.com/office/drawing/2014/main" id="{AEE16632-7522-1CAF-7DFF-8E774BDE054A}"/>
              </a:ext>
            </a:extLst>
          </p:cNvPr>
          <p:cNvPicPr>
            <a:picLocks noChangeAspect="1"/>
          </p:cNvPicPr>
          <p:nvPr/>
        </p:nvPicPr>
        <p:blipFill>
          <a:blip r:embed="rId3"/>
          <a:stretch>
            <a:fillRect/>
          </a:stretch>
        </p:blipFill>
        <p:spPr>
          <a:xfrm>
            <a:off x="1228397" y="2980480"/>
            <a:ext cx="5114976" cy="3588153"/>
          </a:xfrm>
          <a:prstGeom prst="rect">
            <a:avLst/>
          </a:prstGeom>
          <a:ln>
            <a:solidFill>
              <a:srgbClr val="4472C4"/>
            </a:solidFill>
          </a:ln>
        </p:spPr>
      </p:pic>
      <p:sp>
        <p:nvSpPr>
          <p:cNvPr id="8" name="TextBox 7">
            <a:extLst>
              <a:ext uri="{FF2B5EF4-FFF2-40B4-BE49-F238E27FC236}">
                <a16:creationId xmlns:a16="http://schemas.microsoft.com/office/drawing/2014/main" id="{A5618D80-EC60-32EA-E75D-8F69DD0BC9B0}"/>
              </a:ext>
            </a:extLst>
          </p:cNvPr>
          <p:cNvSpPr txBox="1"/>
          <p:nvPr/>
        </p:nvSpPr>
        <p:spPr>
          <a:xfrm>
            <a:off x="1002082" y="1263041"/>
            <a:ext cx="24843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dirty="0">
                <a:solidFill>
                  <a:schemeClr val="bg1">
                    <a:lumMod val="49000"/>
                  </a:schemeClr>
                </a:solidFill>
                <a:latin typeface="Lato"/>
                <a:ea typeface="Lato"/>
                <a:cs typeface="Arial"/>
              </a:rPr>
              <a:t>Supervisors can view all direct reports and access their Employee Snapshot reports</a:t>
            </a:r>
            <a:endParaRPr lang="en-US" b="0">
              <a:solidFill>
                <a:schemeClr val="bg1">
                  <a:lumMod val="49000"/>
                </a:schemeClr>
              </a:solidFill>
              <a:latin typeface="Lato"/>
              <a:ea typeface="Lato"/>
            </a:endParaRPr>
          </a:p>
        </p:txBody>
      </p:sp>
    </p:spTree>
    <p:extLst>
      <p:ext uri="{BB962C8B-B14F-4D97-AF65-F5344CB8AC3E}">
        <p14:creationId xmlns:p14="http://schemas.microsoft.com/office/powerpoint/2010/main" val="383493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E18D81-BFA0-C3F3-C4E2-20009E98137D}"/>
              </a:ext>
            </a:extLst>
          </p:cNvPr>
          <p:cNvSpPr>
            <a:spLocks noGrp="1"/>
          </p:cNvSpPr>
          <p:nvPr>
            <p:ph type="body" sz="quarter" idx="27"/>
          </p:nvPr>
        </p:nvSpPr>
        <p:spPr/>
        <p:txBody>
          <a:bodyPr/>
          <a:lstStyle/>
          <a:p>
            <a:r>
              <a:rPr lang="en-US"/>
              <a:t>Reporting</a:t>
            </a:r>
          </a:p>
        </p:txBody>
      </p:sp>
      <p:sp>
        <p:nvSpPr>
          <p:cNvPr id="7" name="Text Placeholder 6">
            <a:extLst>
              <a:ext uri="{FF2B5EF4-FFF2-40B4-BE49-F238E27FC236}">
                <a16:creationId xmlns:a16="http://schemas.microsoft.com/office/drawing/2014/main" id="{305560A4-46FB-4543-6D10-F847511EB3CE}"/>
              </a:ext>
            </a:extLst>
          </p:cNvPr>
          <p:cNvSpPr>
            <a:spLocks noGrp="1"/>
          </p:cNvSpPr>
          <p:nvPr>
            <p:ph type="body" sz="quarter" idx="48"/>
          </p:nvPr>
        </p:nvSpPr>
        <p:spPr/>
        <p:txBody>
          <a:bodyPr/>
          <a:lstStyle/>
          <a:p>
            <a:endParaRPr lang="en-US"/>
          </a:p>
        </p:txBody>
      </p:sp>
    </p:spTree>
    <p:extLst>
      <p:ext uri="{BB962C8B-B14F-4D97-AF65-F5344CB8AC3E}">
        <p14:creationId xmlns:p14="http://schemas.microsoft.com/office/powerpoint/2010/main" val="256600974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421805" y="383057"/>
            <a:ext cx="3043290" cy="457200"/>
          </a:xfrm>
        </p:spPr>
        <p:txBody>
          <a:bodyPr>
            <a:normAutofit fontScale="90000"/>
          </a:bodyPr>
          <a:lstStyle/>
          <a:p>
            <a:r>
              <a:rPr lang="en-US" sz="3048"/>
              <a:t>Employee Reports</a:t>
            </a:r>
          </a:p>
        </p:txBody>
      </p:sp>
      <p:sp>
        <p:nvSpPr>
          <p:cNvPr id="4" name="Text Placeholder 3">
            <a:extLst>
              <a:ext uri="{FF2B5EF4-FFF2-40B4-BE49-F238E27FC236}">
                <a16:creationId xmlns:a16="http://schemas.microsoft.com/office/drawing/2014/main" id="{D15F2588-DDD0-75B0-234C-187DE8A459BF}"/>
              </a:ext>
            </a:extLst>
          </p:cNvPr>
          <p:cNvSpPr>
            <a:spLocks noGrp="1"/>
          </p:cNvSpPr>
          <p:nvPr>
            <p:ph type="body" sz="quarter" idx="47"/>
          </p:nvPr>
        </p:nvSpPr>
        <p:spPr/>
        <p:txBody>
          <a:bodyPr/>
          <a:lstStyle/>
          <a:p>
            <a:endParaRPr lang="en-US"/>
          </a:p>
        </p:txBody>
      </p:sp>
      <p:sp>
        <p:nvSpPr>
          <p:cNvPr id="31" name="TextBox 30"/>
          <p:cNvSpPr txBox="1"/>
          <p:nvPr/>
        </p:nvSpPr>
        <p:spPr>
          <a:xfrm>
            <a:off x="1910648" y="2519522"/>
            <a:ext cx="377694" cy="420436"/>
          </a:xfrm>
          <a:prstGeom prst="rect">
            <a:avLst/>
          </a:prstGeom>
          <a:noFill/>
        </p:spPr>
        <p:txBody>
          <a:bodyPr wrap="square" rtlCol="0">
            <a:spAutoFit/>
          </a:bodyPr>
          <a:lstStyle/>
          <a:p>
            <a:endParaRPr lang="en-US" sz="2132"/>
          </a:p>
        </p:txBody>
      </p:sp>
      <p:sp>
        <p:nvSpPr>
          <p:cNvPr id="34" name="TextBox 33"/>
          <p:cNvSpPr txBox="1"/>
          <p:nvPr/>
        </p:nvSpPr>
        <p:spPr>
          <a:xfrm>
            <a:off x="10053850" y="2477805"/>
            <a:ext cx="184731" cy="420436"/>
          </a:xfrm>
          <a:prstGeom prst="rect">
            <a:avLst/>
          </a:prstGeom>
          <a:noFill/>
        </p:spPr>
        <p:txBody>
          <a:bodyPr wrap="none" rtlCol="0">
            <a:spAutoFit/>
          </a:bodyPr>
          <a:lstStyle/>
          <a:p>
            <a:endParaRPr lang="en-US" sz="2132"/>
          </a:p>
        </p:txBody>
      </p:sp>
      <p:sp>
        <p:nvSpPr>
          <p:cNvPr id="9" name="TextBox 8"/>
          <p:cNvSpPr txBox="1"/>
          <p:nvPr/>
        </p:nvSpPr>
        <p:spPr>
          <a:xfrm>
            <a:off x="6187580" y="1218077"/>
            <a:ext cx="5798107" cy="1236044"/>
          </a:xfrm>
          <a:prstGeom prst="rect">
            <a:avLst/>
          </a:prstGeom>
          <a:noFill/>
        </p:spPr>
        <p:txBody>
          <a:bodyPr wrap="square" rtlCol="0">
            <a:spAutoFit/>
          </a:bodyPr>
          <a:lstStyle/>
          <a:p>
            <a:r>
              <a:rPr lang="en-US" sz="2032">
                <a:latin typeface="+mj-lt"/>
              </a:rPr>
              <a:t>Assessment Results </a:t>
            </a:r>
            <a:r>
              <a:rPr lang="en-US" sz="2032" b="0">
                <a:latin typeface="+mj-lt"/>
              </a:rPr>
              <a:t>– </a:t>
            </a:r>
            <a:r>
              <a:rPr lang="en-US" sz="1800" b="0">
                <a:latin typeface="+mn-lt"/>
              </a:rPr>
              <a:t>The results of an employee assessment after each stage of the process. It consists of Employee, Supervisor, and Assessor scores in comparison to the JLR and GAP</a:t>
            </a:r>
            <a:endParaRPr lang="en-US" sz="2032">
              <a:latin typeface="+mn-lt"/>
            </a:endParaRPr>
          </a:p>
        </p:txBody>
      </p:sp>
      <p:sp>
        <p:nvSpPr>
          <p:cNvPr id="10" name="TextBox 9"/>
          <p:cNvSpPr txBox="1"/>
          <p:nvPr/>
        </p:nvSpPr>
        <p:spPr>
          <a:xfrm>
            <a:off x="6865215" y="3091867"/>
            <a:ext cx="4816218" cy="959045"/>
          </a:xfrm>
          <a:prstGeom prst="rect">
            <a:avLst/>
          </a:prstGeom>
          <a:noFill/>
        </p:spPr>
        <p:txBody>
          <a:bodyPr wrap="square" rtlCol="0">
            <a:spAutoFit/>
          </a:bodyPr>
          <a:lstStyle/>
          <a:p>
            <a:r>
              <a:rPr lang="en-US" sz="2032">
                <a:latin typeface="+mj-lt"/>
              </a:rPr>
              <a:t>Assessment History </a:t>
            </a:r>
            <a:r>
              <a:rPr lang="en-US" sz="1800" b="0">
                <a:latin typeface="+mn-lt"/>
              </a:rPr>
              <a:t>– A history of all employee assessments along with completion dates and competency status</a:t>
            </a:r>
          </a:p>
        </p:txBody>
      </p:sp>
      <p:sp>
        <p:nvSpPr>
          <p:cNvPr id="11" name="TextBox 10"/>
          <p:cNvSpPr txBox="1"/>
          <p:nvPr/>
        </p:nvSpPr>
        <p:spPr>
          <a:xfrm>
            <a:off x="6865215" y="5218336"/>
            <a:ext cx="4533505" cy="959045"/>
          </a:xfrm>
          <a:prstGeom prst="rect">
            <a:avLst/>
          </a:prstGeom>
          <a:noFill/>
        </p:spPr>
        <p:txBody>
          <a:bodyPr wrap="square" rtlCol="0">
            <a:spAutoFit/>
          </a:bodyPr>
          <a:lstStyle/>
          <a:p>
            <a:r>
              <a:rPr lang="en-US" sz="2032">
                <a:latin typeface="+mj-lt"/>
              </a:rPr>
              <a:t>Competency Development History </a:t>
            </a:r>
            <a:r>
              <a:rPr lang="en-US" sz="1778" b="0">
                <a:latin typeface="+mj-lt"/>
              </a:rPr>
              <a:t>– </a:t>
            </a:r>
            <a:br>
              <a:rPr lang="en-US" sz="1778" b="0">
                <a:latin typeface="+mj-lt"/>
              </a:rPr>
            </a:br>
            <a:r>
              <a:rPr lang="en-US" sz="1800" b="0">
                <a:latin typeface="+mn-lt"/>
              </a:rPr>
              <a:t>A history of the initial FAR and the changes after training and reassessment</a:t>
            </a:r>
          </a:p>
        </p:txBody>
      </p:sp>
      <p:pic>
        <p:nvPicPr>
          <p:cNvPr id="13" name="Picture 12"/>
          <p:cNvPicPr>
            <a:picLocks noChangeAspect="1"/>
          </p:cNvPicPr>
          <p:nvPr/>
        </p:nvPicPr>
        <p:blipFill>
          <a:blip r:embed="rId3"/>
          <a:stretch>
            <a:fillRect/>
          </a:stretch>
        </p:blipFill>
        <p:spPr>
          <a:xfrm>
            <a:off x="280272" y="1271111"/>
            <a:ext cx="5724150" cy="2413388"/>
          </a:xfrm>
          <a:prstGeom prst="rect">
            <a:avLst/>
          </a:prstGeom>
        </p:spPr>
      </p:pic>
      <p:pic>
        <p:nvPicPr>
          <p:cNvPr id="15" name="Picture 14"/>
          <p:cNvPicPr>
            <a:picLocks noChangeAspect="1"/>
          </p:cNvPicPr>
          <p:nvPr/>
        </p:nvPicPr>
        <p:blipFill>
          <a:blip r:embed="rId4"/>
          <a:stretch>
            <a:fillRect/>
          </a:stretch>
        </p:blipFill>
        <p:spPr>
          <a:xfrm>
            <a:off x="719586" y="2653252"/>
            <a:ext cx="5860772" cy="2398828"/>
          </a:xfrm>
          <a:prstGeom prst="rect">
            <a:avLst/>
          </a:prstGeom>
        </p:spPr>
      </p:pic>
      <p:pic>
        <p:nvPicPr>
          <p:cNvPr id="3" name="Picture 2">
            <a:extLst>
              <a:ext uri="{FF2B5EF4-FFF2-40B4-BE49-F238E27FC236}">
                <a16:creationId xmlns:a16="http://schemas.microsoft.com/office/drawing/2014/main" id="{389EC2E9-A53D-454A-B988-154D0460CE29}"/>
              </a:ext>
            </a:extLst>
          </p:cNvPr>
          <p:cNvPicPr>
            <a:picLocks noChangeAspect="1"/>
          </p:cNvPicPr>
          <p:nvPr/>
        </p:nvPicPr>
        <p:blipFill>
          <a:blip r:embed="rId5"/>
          <a:stretch>
            <a:fillRect/>
          </a:stretch>
        </p:blipFill>
        <p:spPr>
          <a:xfrm>
            <a:off x="1751140" y="4860767"/>
            <a:ext cx="4829218" cy="2343171"/>
          </a:xfrm>
          <a:prstGeom prst="rect">
            <a:avLst/>
          </a:prstGeom>
          <a:ln>
            <a:solidFill>
              <a:schemeClr val="accent1"/>
            </a:solidFill>
          </a:ln>
        </p:spPr>
      </p:pic>
    </p:spTree>
    <p:extLst>
      <p:ext uri="{BB962C8B-B14F-4D97-AF65-F5344CB8AC3E}">
        <p14:creationId xmlns:p14="http://schemas.microsoft.com/office/powerpoint/2010/main" val="370360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048"/>
              <a:t>Employee Reports</a:t>
            </a:r>
          </a:p>
        </p:txBody>
      </p:sp>
      <p:pic>
        <p:nvPicPr>
          <p:cNvPr id="24" name="Content Placeholder 12"/>
          <p:cNvPicPr>
            <a:picLocks noGrp="1" noChangeAspect="1"/>
          </p:cNvPicPr>
          <p:nvPr>
            <p:ph idx="1"/>
          </p:nvPr>
        </p:nvPicPr>
        <p:blipFill>
          <a:blip r:embed="rId2"/>
          <a:stretch>
            <a:fillRect/>
          </a:stretch>
        </p:blipFill>
        <p:spPr>
          <a:xfrm>
            <a:off x="374528" y="1283682"/>
            <a:ext cx="4293725" cy="3193929"/>
          </a:xfrm>
          <a:prstGeom prst="rect">
            <a:avLst/>
          </a:prstGeom>
          <a:ln>
            <a:solidFill>
              <a:schemeClr val="accent1"/>
            </a:solidFill>
          </a:ln>
        </p:spPr>
      </p:pic>
      <p:sp>
        <p:nvSpPr>
          <p:cNvPr id="3" name="Text Placeholder 2">
            <a:extLst>
              <a:ext uri="{FF2B5EF4-FFF2-40B4-BE49-F238E27FC236}">
                <a16:creationId xmlns:a16="http://schemas.microsoft.com/office/drawing/2014/main" id="{762A5B5E-764C-4AAB-2CCB-D8FF90B5A9AB}"/>
              </a:ext>
            </a:extLst>
          </p:cNvPr>
          <p:cNvSpPr>
            <a:spLocks noGrp="1"/>
          </p:cNvSpPr>
          <p:nvPr>
            <p:ph type="body" sz="quarter" idx="47"/>
          </p:nvPr>
        </p:nvSpPr>
        <p:spPr/>
        <p:txBody>
          <a:bodyPr/>
          <a:lstStyle/>
          <a:p>
            <a:endParaRPr lang="en-US"/>
          </a:p>
        </p:txBody>
      </p:sp>
      <p:sp>
        <p:nvSpPr>
          <p:cNvPr id="30" name="TextBox 29"/>
          <p:cNvSpPr txBox="1"/>
          <p:nvPr/>
        </p:nvSpPr>
        <p:spPr>
          <a:xfrm>
            <a:off x="6840586" y="1505051"/>
            <a:ext cx="4976886" cy="959045"/>
          </a:xfrm>
          <a:prstGeom prst="rect">
            <a:avLst/>
          </a:prstGeom>
          <a:noFill/>
        </p:spPr>
        <p:txBody>
          <a:bodyPr wrap="square" rtlCol="0">
            <a:spAutoFit/>
          </a:bodyPr>
          <a:lstStyle/>
          <a:p>
            <a:r>
              <a:rPr lang="en-US" sz="2032">
                <a:latin typeface="+mj-lt"/>
              </a:rPr>
              <a:t>Competency Model </a:t>
            </a:r>
            <a:r>
              <a:rPr lang="en-US" sz="1800" b="0">
                <a:latin typeface="+mn-lt"/>
              </a:rPr>
              <a:t>– Supports employees, SMEs and client management by listing the Competency Units and associated skill statements for a job title</a:t>
            </a:r>
            <a:endParaRPr lang="en-US" sz="2032">
              <a:latin typeface="+mj-lt"/>
            </a:endParaRPr>
          </a:p>
        </p:txBody>
      </p:sp>
      <p:sp>
        <p:nvSpPr>
          <p:cNvPr id="31" name="TextBox 30"/>
          <p:cNvSpPr txBox="1"/>
          <p:nvPr/>
        </p:nvSpPr>
        <p:spPr>
          <a:xfrm>
            <a:off x="6840586" y="2869927"/>
            <a:ext cx="4876800" cy="959045"/>
          </a:xfrm>
          <a:prstGeom prst="rect">
            <a:avLst/>
          </a:prstGeom>
          <a:noFill/>
        </p:spPr>
        <p:txBody>
          <a:bodyPr wrap="square" rtlCol="0">
            <a:spAutoFit/>
          </a:bodyPr>
          <a:lstStyle/>
          <a:p>
            <a:r>
              <a:rPr lang="en-US" sz="2032">
                <a:latin typeface="+mj-lt"/>
              </a:rPr>
              <a:t>Job Description </a:t>
            </a:r>
            <a:r>
              <a:rPr lang="en-US" sz="1800" b="0">
                <a:latin typeface="+mn-lt"/>
              </a:rPr>
              <a:t>– Allows an employee, SMEs and client management to view job functions and responsibilities for a job title</a:t>
            </a:r>
            <a:endParaRPr lang="en-US" sz="2032" b="0">
              <a:latin typeface="+mj-lt"/>
            </a:endParaRPr>
          </a:p>
        </p:txBody>
      </p:sp>
      <p:sp>
        <p:nvSpPr>
          <p:cNvPr id="32" name="TextBox 31"/>
          <p:cNvSpPr txBox="1"/>
          <p:nvPr/>
        </p:nvSpPr>
        <p:spPr>
          <a:xfrm>
            <a:off x="6929592" y="4477611"/>
            <a:ext cx="4798873" cy="682046"/>
          </a:xfrm>
          <a:prstGeom prst="rect">
            <a:avLst/>
          </a:prstGeom>
          <a:noFill/>
        </p:spPr>
        <p:txBody>
          <a:bodyPr wrap="square" rtlCol="0">
            <a:spAutoFit/>
          </a:bodyPr>
          <a:lstStyle/>
          <a:p>
            <a:r>
              <a:rPr lang="en-US" sz="2032">
                <a:latin typeface="+mj-lt"/>
              </a:rPr>
              <a:t>Training Resources </a:t>
            </a:r>
            <a:r>
              <a:rPr lang="en-US" sz="1800" b="0">
                <a:latin typeface="+mn-lt"/>
              </a:rPr>
              <a:t>– Displays all training resources available for a given competency role</a:t>
            </a:r>
            <a:endParaRPr lang="en-US" sz="2032"/>
          </a:p>
        </p:txBody>
      </p:sp>
      <p:pic>
        <p:nvPicPr>
          <p:cNvPr id="2" name="Picture 1"/>
          <p:cNvPicPr>
            <a:picLocks noChangeAspect="1"/>
          </p:cNvPicPr>
          <p:nvPr/>
        </p:nvPicPr>
        <p:blipFill>
          <a:blip r:embed="rId3"/>
          <a:stretch>
            <a:fillRect/>
          </a:stretch>
        </p:blipFill>
        <p:spPr>
          <a:xfrm>
            <a:off x="2186589" y="2722619"/>
            <a:ext cx="4034437" cy="3193930"/>
          </a:xfrm>
          <a:prstGeom prst="rect">
            <a:avLst/>
          </a:prstGeom>
        </p:spPr>
      </p:pic>
      <p:pic>
        <p:nvPicPr>
          <p:cNvPr id="10" name="Content Placeholder 5"/>
          <p:cNvPicPr>
            <a:picLocks noGrp="1" noChangeAspect="1"/>
          </p:cNvPicPr>
          <p:nvPr>
            <p:ph sz="half" idx="4294967295"/>
          </p:nvPr>
        </p:nvPicPr>
        <p:blipFill rotWithShape="1">
          <a:blip r:embed="rId4"/>
          <a:srcRect l="856"/>
          <a:stretch/>
        </p:blipFill>
        <p:spPr>
          <a:xfrm>
            <a:off x="1077578" y="4234803"/>
            <a:ext cx="5586413" cy="2344738"/>
          </a:xfrm>
          <a:prstGeom prst="rect">
            <a:avLst/>
          </a:prstGeom>
          <a:ln>
            <a:solidFill>
              <a:schemeClr val="accent1"/>
            </a:solidFill>
          </a:ln>
        </p:spPr>
      </p:pic>
    </p:spTree>
    <p:extLst>
      <p:ext uri="{BB962C8B-B14F-4D97-AF65-F5344CB8AC3E}">
        <p14:creationId xmlns:p14="http://schemas.microsoft.com/office/powerpoint/2010/main" val="392692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Employee Reports</a:t>
            </a:r>
          </a:p>
        </p:txBody>
      </p:sp>
      <p:sp>
        <p:nvSpPr>
          <p:cNvPr id="4" name="Content Placeholder 3"/>
          <p:cNvSpPr>
            <a:spLocks noGrp="1"/>
          </p:cNvSpPr>
          <p:nvPr>
            <p:ph type="body" sz="quarter" idx="47"/>
          </p:nvPr>
        </p:nvSpPr>
        <p:spPr/>
        <p:txBody>
          <a:bodyPr/>
          <a:lstStyle/>
          <a:p>
            <a:pPr marL="0" indent="0">
              <a:buNone/>
            </a:pPr>
            <a:r>
              <a:rPr lang="en-US" sz="2032" b="1"/>
              <a:t>Mandatory Training </a:t>
            </a:r>
            <a:r>
              <a:rPr lang="en-US" sz="2032"/>
              <a:t>- Provides employees with  a report to check their mandatory training status and launch training</a:t>
            </a:r>
          </a:p>
          <a:p>
            <a:pPr marL="0" indent="0">
              <a:buNone/>
            </a:pPr>
            <a:endParaRPr lang="en-US" sz="2286"/>
          </a:p>
          <a:p>
            <a:pPr marL="0" indent="0">
              <a:buNone/>
            </a:pPr>
            <a:endParaRPr lang="en-US" sz="2286"/>
          </a:p>
        </p:txBody>
      </p:sp>
      <p:pic>
        <p:nvPicPr>
          <p:cNvPr id="3" name="Picture 2"/>
          <p:cNvPicPr>
            <a:picLocks noChangeAspect="1"/>
          </p:cNvPicPr>
          <p:nvPr/>
        </p:nvPicPr>
        <p:blipFill>
          <a:blip r:embed="rId2"/>
          <a:stretch>
            <a:fillRect/>
          </a:stretch>
        </p:blipFill>
        <p:spPr>
          <a:xfrm>
            <a:off x="963226" y="1621172"/>
            <a:ext cx="6883962" cy="2947300"/>
          </a:xfrm>
          <a:prstGeom prst="rect">
            <a:avLst/>
          </a:prstGeom>
        </p:spPr>
      </p:pic>
      <p:sp>
        <p:nvSpPr>
          <p:cNvPr id="5" name="Rectangle 4"/>
          <p:cNvSpPr/>
          <p:nvPr/>
        </p:nvSpPr>
        <p:spPr>
          <a:xfrm>
            <a:off x="8269249" y="2237226"/>
            <a:ext cx="3209577" cy="1236044"/>
          </a:xfrm>
          <a:prstGeom prst="rect">
            <a:avLst/>
          </a:prstGeom>
        </p:spPr>
        <p:txBody>
          <a:bodyPr wrap="square">
            <a:spAutoFit/>
          </a:bodyPr>
          <a:lstStyle/>
          <a:p>
            <a:r>
              <a:rPr lang="en-US" sz="2032">
                <a:latin typeface="+mj-lt"/>
              </a:rPr>
              <a:t>Assigned Training </a:t>
            </a:r>
            <a:r>
              <a:rPr lang="en-US" sz="2032" b="0">
                <a:latin typeface="+mj-lt"/>
              </a:rPr>
              <a:t>– </a:t>
            </a:r>
            <a:r>
              <a:rPr lang="en-US" sz="1800" b="0">
                <a:latin typeface="+mn-lt"/>
              </a:rPr>
              <a:t>Displays all assigned training, with status and completion details for each course</a:t>
            </a:r>
          </a:p>
        </p:txBody>
      </p:sp>
      <p:pic>
        <p:nvPicPr>
          <p:cNvPr id="7" name="Picture 6"/>
          <p:cNvPicPr>
            <a:picLocks noChangeAspect="1"/>
          </p:cNvPicPr>
          <p:nvPr/>
        </p:nvPicPr>
        <p:blipFill>
          <a:blip r:embed="rId3"/>
          <a:stretch>
            <a:fillRect/>
          </a:stretch>
        </p:blipFill>
        <p:spPr>
          <a:xfrm>
            <a:off x="2265572" y="3750269"/>
            <a:ext cx="5364460" cy="2582470"/>
          </a:xfrm>
          <a:prstGeom prst="rect">
            <a:avLst/>
          </a:prstGeom>
        </p:spPr>
      </p:pic>
      <p:sp>
        <p:nvSpPr>
          <p:cNvPr id="8" name="TextBox 7"/>
          <p:cNvSpPr txBox="1"/>
          <p:nvPr/>
        </p:nvSpPr>
        <p:spPr>
          <a:xfrm>
            <a:off x="8269249" y="4568472"/>
            <a:ext cx="3788154" cy="959045"/>
          </a:xfrm>
          <a:prstGeom prst="rect">
            <a:avLst/>
          </a:prstGeom>
          <a:noFill/>
        </p:spPr>
        <p:txBody>
          <a:bodyPr wrap="square" rtlCol="0">
            <a:spAutoFit/>
          </a:bodyPr>
          <a:lstStyle/>
          <a:p>
            <a:r>
              <a:rPr lang="en-US" sz="2032">
                <a:latin typeface="+mj-lt"/>
              </a:rPr>
              <a:t>Training History </a:t>
            </a:r>
            <a:r>
              <a:rPr lang="en-US" sz="1800" b="0">
                <a:latin typeface="+mn-lt"/>
              </a:rPr>
              <a:t>– Displays all completed training, including training not assigned in CMS Online </a:t>
            </a:r>
          </a:p>
        </p:txBody>
      </p:sp>
    </p:spTree>
    <p:extLst>
      <p:ext uri="{BB962C8B-B14F-4D97-AF65-F5344CB8AC3E}">
        <p14:creationId xmlns:p14="http://schemas.microsoft.com/office/powerpoint/2010/main" val="3428663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1F49C9-A607-4574-81EF-F67D01FFBE2C}"/>
              </a:ext>
            </a:extLst>
          </p:cNvPr>
          <p:cNvPicPr>
            <a:picLocks noChangeAspect="1"/>
          </p:cNvPicPr>
          <p:nvPr/>
        </p:nvPicPr>
        <p:blipFill>
          <a:blip r:embed="rId2"/>
          <a:stretch>
            <a:fillRect/>
          </a:stretch>
        </p:blipFill>
        <p:spPr>
          <a:xfrm>
            <a:off x="348473" y="1220524"/>
            <a:ext cx="5153970" cy="2540027"/>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Management Reports</a:t>
            </a:r>
          </a:p>
        </p:txBody>
      </p:sp>
      <p:sp>
        <p:nvSpPr>
          <p:cNvPr id="3" name="Content Placeholder 2"/>
          <p:cNvSpPr>
            <a:spLocks noGrp="1"/>
          </p:cNvSpPr>
          <p:nvPr>
            <p:ph idx="1"/>
          </p:nvPr>
        </p:nvSpPr>
        <p:spPr>
          <a:xfrm>
            <a:off x="6689558" y="1333504"/>
            <a:ext cx="4612483" cy="1157034"/>
          </a:xfrm>
        </p:spPr>
        <p:txBody>
          <a:bodyPr>
            <a:normAutofit fontScale="92500"/>
          </a:bodyPr>
          <a:lstStyle/>
          <a:p>
            <a:pPr marL="0" indent="0">
              <a:buNone/>
            </a:pPr>
            <a:r>
              <a:rPr lang="en-US" sz="2032" b="1">
                <a:latin typeface="+mj-lt"/>
                <a:cs typeface="Arial" panose="020B0604020202020204" pitchFamily="34" charset="0"/>
              </a:rPr>
              <a:t>Competency Management Data </a:t>
            </a:r>
            <a:r>
              <a:rPr lang="en-US" sz="1800">
                <a:latin typeface="+mn-lt"/>
                <a:ea typeface="+mn-ea"/>
                <a:cs typeface="Arial" pitchFamily="34" charset="0"/>
              </a:rPr>
              <a:t>- Shows the results of the competency assessment across a job title to highlight the strengths and the weaknesses of employees with that job title</a:t>
            </a:r>
            <a:endParaRPr lang="en-US" b="1"/>
          </a:p>
        </p:txBody>
      </p:sp>
      <p:sp>
        <p:nvSpPr>
          <p:cNvPr id="5" name="Text Placeholder 4">
            <a:extLst>
              <a:ext uri="{FF2B5EF4-FFF2-40B4-BE49-F238E27FC236}">
                <a16:creationId xmlns:a16="http://schemas.microsoft.com/office/drawing/2014/main" id="{0586EBB2-071B-B646-5051-35E75036D193}"/>
              </a:ext>
            </a:extLst>
          </p:cNvPr>
          <p:cNvSpPr>
            <a:spLocks noGrp="1"/>
          </p:cNvSpPr>
          <p:nvPr>
            <p:ph type="body" sz="quarter" idx="47"/>
          </p:nvPr>
        </p:nvSpPr>
        <p:spPr/>
        <p:txBody>
          <a:bodyPr/>
          <a:lstStyle/>
          <a:p>
            <a:endParaRPr lang="en-US"/>
          </a:p>
        </p:txBody>
      </p:sp>
      <p:pic>
        <p:nvPicPr>
          <p:cNvPr id="28" name="Content Placeholder 10"/>
          <p:cNvPicPr>
            <a:picLocks noGrp="1" noChangeAspect="1"/>
          </p:cNvPicPr>
          <p:nvPr>
            <p:ph idx="4294967295"/>
          </p:nvPr>
        </p:nvPicPr>
        <p:blipFill rotWithShape="1">
          <a:blip r:embed="rId3"/>
          <a:srcRect t="5421" b="20567"/>
          <a:stretch/>
        </p:blipFill>
        <p:spPr>
          <a:xfrm>
            <a:off x="1473263" y="2317750"/>
            <a:ext cx="4992688" cy="3171825"/>
          </a:xfrm>
          <a:prstGeom prst="rect">
            <a:avLst/>
          </a:prstGeom>
          <a:ln>
            <a:solidFill>
              <a:schemeClr val="accent1"/>
            </a:solidFill>
          </a:ln>
        </p:spPr>
      </p:pic>
      <p:pic>
        <p:nvPicPr>
          <p:cNvPr id="27" name="Content Placeholder 6"/>
          <p:cNvPicPr>
            <a:picLocks noGrp="1" noChangeAspect="1"/>
          </p:cNvPicPr>
          <p:nvPr>
            <p:ph idx="4294967295"/>
          </p:nvPr>
        </p:nvPicPr>
        <p:blipFill rotWithShape="1">
          <a:blip r:embed="rId4"/>
          <a:srcRect l="2578" t="9924" b="25205"/>
          <a:stretch/>
        </p:blipFill>
        <p:spPr>
          <a:xfrm>
            <a:off x="1883940" y="4540678"/>
            <a:ext cx="4706938" cy="2879725"/>
          </a:xfrm>
          <a:prstGeom prst="rect">
            <a:avLst/>
          </a:prstGeom>
          <a:ln>
            <a:solidFill>
              <a:schemeClr val="accent1"/>
            </a:solidFill>
          </a:ln>
        </p:spPr>
      </p:pic>
      <p:sp>
        <p:nvSpPr>
          <p:cNvPr id="7" name="TextBox 6"/>
          <p:cNvSpPr txBox="1"/>
          <p:nvPr/>
        </p:nvSpPr>
        <p:spPr>
          <a:xfrm>
            <a:off x="6689558" y="2949477"/>
            <a:ext cx="4960497" cy="959045"/>
          </a:xfrm>
          <a:prstGeom prst="rect">
            <a:avLst/>
          </a:prstGeom>
          <a:noFill/>
        </p:spPr>
        <p:txBody>
          <a:bodyPr wrap="square" rtlCol="0">
            <a:spAutoFit/>
          </a:bodyPr>
          <a:lstStyle/>
          <a:p>
            <a:r>
              <a:rPr lang="en-US" sz="2032">
                <a:latin typeface="+mj-lt"/>
              </a:rPr>
              <a:t>Gap Training Matrix </a:t>
            </a:r>
            <a:r>
              <a:rPr lang="en-US" sz="1800" b="0">
                <a:latin typeface="+mn-lt"/>
              </a:rPr>
              <a:t>-  Shows the recommended training across job areas, to assist with planning of training needs for a job area</a:t>
            </a:r>
            <a:endParaRPr lang="en-US" sz="2286"/>
          </a:p>
        </p:txBody>
      </p:sp>
      <p:sp>
        <p:nvSpPr>
          <p:cNvPr id="4" name="TextBox 3"/>
          <p:cNvSpPr txBox="1"/>
          <p:nvPr/>
        </p:nvSpPr>
        <p:spPr>
          <a:xfrm>
            <a:off x="6930508" y="4540678"/>
            <a:ext cx="4992688" cy="1236044"/>
          </a:xfrm>
          <a:prstGeom prst="rect">
            <a:avLst/>
          </a:prstGeom>
          <a:noFill/>
        </p:spPr>
        <p:txBody>
          <a:bodyPr wrap="square" rtlCol="0">
            <a:spAutoFit/>
          </a:bodyPr>
          <a:lstStyle/>
          <a:p>
            <a:r>
              <a:rPr lang="en-US" sz="2032">
                <a:latin typeface="+mj-lt"/>
              </a:rPr>
              <a:t>Curriculum Training Matrix </a:t>
            </a:r>
            <a:r>
              <a:rPr lang="en-US" sz="1800" b="0">
                <a:latin typeface="+mn-lt"/>
              </a:rPr>
              <a:t>- Shows the training "progress" for each course across compliance roles, in order to assist with determining training status for a group of employees</a:t>
            </a:r>
            <a:endParaRPr lang="en-US" sz="2032"/>
          </a:p>
        </p:txBody>
      </p:sp>
    </p:spTree>
    <p:extLst>
      <p:ext uri="{BB962C8B-B14F-4D97-AF65-F5344CB8AC3E}">
        <p14:creationId xmlns:p14="http://schemas.microsoft.com/office/powerpoint/2010/main" val="16243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Management Reports</a:t>
            </a:r>
          </a:p>
        </p:txBody>
      </p:sp>
      <p:pic>
        <p:nvPicPr>
          <p:cNvPr id="11" name="Content Placeholder 4"/>
          <p:cNvPicPr>
            <a:picLocks noGrp="1" noChangeAspect="1"/>
          </p:cNvPicPr>
          <p:nvPr>
            <p:ph idx="1"/>
          </p:nvPr>
        </p:nvPicPr>
        <p:blipFill>
          <a:blip r:embed="rId2"/>
          <a:stretch>
            <a:fillRect/>
          </a:stretch>
        </p:blipFill>
        <p:spPr>
          <a:xfrm>
            <a:off x="798116" y="1308599"/>
            <a:ext cx="5435227" cy="4843463"/>
          </a:xfrm>
          <a:prstGeom prst="rect">
            <a:avLst/>
          </a:prstGeom>
          <a:ln>
            <a:solidFill>
              <a:schemeClr val="accent1"/>
            </a:solidFill>
          </a:ln>
        </p:spPr>
      </p:pic>
      <p:sp>
        <p:nvSpPr>
          <p:cNvPr id="3" name="Text Placeholder 2">
            <a:extLst>
              <a:ext uri="{FF2B5EF4-FFF2-40B4-BE49-F238E27FC236}">
                <a16:creationId xmlns:a16="http://schemas.microsoft.com/office/drawing/2014/main" id="{F11601A5-ED01-DAF1-15EA-31D25D85DBD2}"/>
              </a:ext>
            </a:extLst>
          </p:cNvPr>
          <p:cNvSpPr>
            <a:spLocks noGrp="1"/>
          </p:cNvSpPr>
          <p:nvPr>
            <p:ph type="body" sz="quarter" idx="47"/>
          </p:nvPr>
        </p:nvSpPr>
        <p:spPr/>
        <p:txBody>
          <a:bodyPr/>
          <a:lstStyle/>
          <a:p>
            <a:endParaRPr lang="en-US"/>
          </a:p>
        </p:txBody>
      </p:sp>
      <p:sp>
        <p:nvSpPr>
          <p:cNvPr id="4" name="TextBox 3"/>
          <p:cNvSpPr txBox="1"/>
          <p:nvPr/>
        </p:nvSpPr>
        <p:spPr>
          <a:xfrm>
            <a:off x="6838253" y="1341851"/>
            <a:ext cx="4765732" cy="959045"/>
          </a:xfrm>
          <a:prstGeom prst="rect">
            <a:avLst/>
          </a:prstGeom>
          <a:noFill/>
        </p:spPr>
        <p:txBody>
          <a:bodyPr wrap="square" rtlCol="0">
            <a:spAutoFit/>
          </a:bodyPr>
          <a:lstStyle/>
          <a:p>
            <a:r>
              <a:rPr lang="en-US" sz="2032">
                <a:latin typeface="+mj-lt"/>
              </a:rPr>
              <a:t>Assessment Progress: </a:t>
            </a:r>
            <a:r>
              <a:rPr lang="en-US" sz="1800" b="0">
                <a:latin typeface="+mn-lt"/>
              </a:rPr>
              <a:t>Displays in one view, the assessment progress of all three roles (Employee, Supervisor, and Assessor)</a:t>
            </a:r>
            <a:endParaRPr lang="en-US" sz="2032">
              <a:latin typeface="+mj-lt"/>
            </a:endParaRPr>
          </a:p>
        </p:txBody>
      </p:sp>
      <p:sp>
        <p:nvSpPr>
          <p:cNvPr id="7" name="TextBox 6"/>
          <p:cNvSpPr txBox="1"/>
          <p:nvPr/>
        </p:nvSpPr>
        <p:spPr>
          <a:xfrm>
            <a:off x="7609513" y="3356811"/>
            <a:ext cx="4442634" cy="959045"/>
          </a:xfrm>
          <a:prstGeom prst="rect">
            <a:avLst/>
          </a:prstGeom>
          <a:noFill/>
        </p:spPr>
        <p:txBody>
          <a:bodyPr wrap="square" rtlCol="0">
            <a:spAutoFit/>
          </a:bodyPr>
          <a:lstStyle/>
          <a:p>
            <a:r>
              <a:rPr lang="en-US" sz="2032">
                <a:latin typeface="+mj-lt"/>
              </a:rPr>
              <a:t>Competency Management: </a:t>
            </a:r>
            <a:r>
              <a:rPr lang="en-US" sz="1800" b="0">
                <a:latin typeface="+mn-lt"/>
              </a:rPr>
              <a:t>View, by job area or other grouping, the overall competency profile of the organization</a:t>
            </a:r>
            <a:endParaRPr lang="en-US" sz="2032">
              <a:latin typeface="+mj-lt"/>
            </a:endParaRPr>
          </a:p>
        </p:txBody>
      </p:sp>
      <p:pic>
        <p:nvPicPr>
          <p:cNvPr id="5" name="Picture 4"/>
          <p:cNvPicPr>
            <a:picLocks noChangeAspect="1"/>
          </p:cNvPicPr>
          <p:nvPr/>
        </p:nvPicPr>
        <p:blipFill>
          <a:blip r:embed="rId3"/>
          <a:stretch>
            <a:fillRect/>
          </a:stretch>
        </p:blipFill>
        <p:spPr>
          <a:xfrm>
            <a:off x="2378807" y="2731188"/>
            <a:ext cx="4765733" cy="4135809"/>
          </a:xfrm>
          <a:prstGeom prst="rect">
            <a:avLst/>
          </a:prstGeom>
        </p:spPr>
      </p:pic>
    </p:spTree>
    <p:extLst>
      <p:ext uri="{BB962C8B-B14F-4D97-AF65-F5344CB8AC3E}">
        <p14:creationId xmlns:p14="http://schemas.microsoft.com/office/powerpoint/2010/main" val="353192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048"/>
              <a:t>CMS Online Enables Learning and Assessment Process </a:t>
            </a:r>
          </a:p>
        </p:txBody>
      </p:sp>
      <p:sp>
        <p:nvSpPr>
          <p:cNvPr id="5" name="Text Placeholder 4">
            <a:extLst>
              <a:ext uri="{FF2B5EF4-FFF2-40B4-BE49-F238E27FC236}">
                <a16:creationId xmlns:a16="http://schemas.microsoft.com/office/drawing/2014/main" id="{3048086E-EC4E-B273-78FE-6082F62AA397}"/>
              </a:ext>
            </a:extLst>
          </p:cNvPr>
          <p:cNvSpPr>
            <a:spLocks noGrp="1"/>
          </p:cNvSpPr>
          <p:nvPr>
            <p:ph type="body" sz="quarter" idx="47"/>
          </p:nvPr>
        </p:nvSpPr>
        <p:spPr/>
        <p:txBody>
          <a:bodyPr/>
          <a:lstStyle/>
          <a:p>
            <a:endParaRPr lang="en-US"/>
          </a:p>
        </p:txBody>
      </p:sp>
      <p:graphicFrame>
        <p:nvGraphicFramePr>
          <p:cNvPr id="2" name="Diagram 1"/>
          <p:cNvGraphicFramePr/>
          <p:nvPr>
            <p:extLst>
              <p:ext uri="{D42A27DB-BD31-4B8C-83A1-F6EECF244321}">
                <p14:modId xmlns:p14="http://schemas.microsoft.com/office/powerpoint/2010/main" val="2680940332"/>
              </p:ext>
            </p:extLst>
          </p:nvPr>
        </p:nvGraphicFramePr>
        <p:xfrm>
          <a:off x="1194445" y="642858"/>
          <a:ext cx="10069835" cy="5111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51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Management Reports</a:t>
            </a:r>
          </a:p>
        </p:txBody>
      </p:sp>
      <p:pic>
        <p:nvPicPr>
          <p:cNvPr id="5" name="Content Placeholder 4"/>
          <p:cNvPicPr>
            <a:picLocks noGrp="1" noChangeAspect="1"/>
          </p:cNvPicPr>
          <p:nvPr>
            <p:ph idx="1"/>
          </p:nvPr>
        </p:nvPicPr>
        <p:blipFill>
          <a:blip r:embed="rId2"/>
          <a:stretch>
            <a:fillRect/>
          </a:stretch>
        </p:blipFill>
        <p:spPr>
          <a:xfrm>
            <a:off x="395113" y="1445030"/>
            <a:ext cx="5614903" cy="2237426"/>
          </a:xfrm>
          <a:prstGeom prst="rect">
            <a:avLst/>
          </a:prstGeom>
        </p:spPr>
      </p:pic>
      <p:sp>
        <p:nvSpPr>
          <p:cNvPr id="6" name="Content Placeholder 5"/>
          <p:cNvSpPr txBox="1">
            <a:spLocks noGrp="1"/>
          </p:cNvSpPr>
          <p:nvPr>
            <p:ph type="body" sz="quarter" idx="47"/>
          </p:nvPr>
        </p:nvSpPr>
        <p:spPr>
          <a:xfrm>
            <a:off x="1014985" y="1130506"/>
            <a:ext cx="916557" cy="17634"/>
          </a:xfrm>
          <a:prstGeom prst="rect">
            <a:avLst/>
          </a:prstGeom>
          <a:noFill/>
        </p:spPr>
        <p:txBody>
          <a:bodyPr wrap="square" rtlCol="0">
            <a:spAutoFit/>
          </a:bodyPr>
          <a:lstStyle/>
          <a:p>
            <a:endParaRPr lang="en-US">
              <a:latin typeface="+mj-lt"/>
            </a:endParaRPr>
          </a:p>
        </p:txBody>
      </p:sp>
      <p:sp>
        <p:nvSpPr>
          <p:cNvPr id="7" name="Rectangle 6"/>
          <p:cNvSpPr/>
          <p:nvPr/>
        </p:nvSpPr>
        <p:spPr>
          <a:xfrm>
            <a:off x="7498688" y="3682456"/>
            <a:ext cx="3734302" cy="959045"/>
          </a:xfrm>
          <a:prstGeom prst="rect">
            <a:avLst/>
          </a:prstGeom>
        </p:spPr>
        <p:txBody>
          <a:bodyPr wrap="square">
            <a:spAutoFit/>
          </a:bodyPr>
          <a:lstStyle/>
          <a:p>
            <a:pPr defTabSz="1042173" eaLnBrk="0" hangingPunct="0">
              <a:spcBef>
                <a:spcPct val="20000"/>
              </a:spcBef>
              <a:buSzPct val="100000"/>
            </a:pPr>
            <a:r>
              <a:rPr lang="en-US" sz="2032" kern="0">
                <a:solidFill>
                  <a:srgbClr val="000000"/>
                </a:solidFill>
                <a:latin typeface="Calibri"/>
                <a:ea typeface="ＭＳ Ｐゴシック" pitchFamily="34" charset="-128"/>
                <a:cs typeface="Calibri"/>
              </a:rPr>
              <a:t>Learning Needs: </a:t>
            </a:r>
            <a:r>
              <a:rPr lang="en-US" sz="1800" b="0">
                <a:latin typeface="+mn-lt"/>
              </a:rPr>
              <a:t>Rolled-up view of unique learning events assigned to users</a:t>
            </a:r>
          </a:p>
        </p:txBody>
      </p:sp>
      <p:pic>
        <p:nvPicPr>
          <p:cNvPr id="8" name="Picture 7"/>
          <p:cNvPicPr>
            <a:picLocks noChangeAspect="1"/>
          </p:cNvPicPr>
          <p:nvPr/>
        </p:nvPicPr>
        <p:blipFill>
          <a:blip r:embed="rId3"/>
          <a:stretch>
            <a:fillRect/>
          </a:stretch>
        </p:blipFill>
        <p:spPr>
          <a:xfrm>
            <a:off x="2710445" y="2651981"/>
            <a:ext cx="4340062" cy="3909909"/>
          </a:xfrm>
          <a:prstGeom prst="rect">
            <a:avLst/>
          </a:prstGeom>
        </p:spPr>
      </p:pic>
      <p:sp>
        <p:nvSpPr>
          <p:cNvPr id="4" name="TextBox 3">
            <a:extLst>
              <a:ext uri="{FF2B5EF4-FFF2-40B4-BE49-F238E27FC236}">
                <a16:creationId xmlns:a16="http://schemas.microsoft.com/office/drawing/2014/main" id="{C8CEABB9-8A9D-9981-411B-F75AC7AFEA55}"/>
              </a:ext>
            </a:extLst>
          </p:cNvPr>
          <p:cNvSpPr txBox="1"/>
          <p:nvPr/>
        </p:nvSpPr>
        <p:spPr>
          <a:xfrm>
            <a:off x="7498688" y="1728651"/>
            <a:ext cx="3980138" cy="923330"/>
          </a:xfrm>
          <a:prstGeom prst="rect">
            <a:avLst/>
          </a:prstGeom>
          <a:noFill/>
        </p:spPr>
        <p:txBody>
          <a:bodyPr wrap="square">
            <a:spAutoFit/>
          </a:bodyPr>
          <a:lstStyle/>
          <a:p>
            <a:pPr marL="0" indent="0">
              <a:buNone/>
            </a:pPr>
            <a:r>
              <a:rPr lang="en-US" sz="1800" b="1">
                <a:latin typeface="+mn-lt"/>
              </a:rPr>
              <a:t>Assigned Training – Company-Wide</a:t>
            </a:r>
            <a:r>
              <a:rPr lang="en-US" sz="1800" b="1">
                <a:latin typeface="+mj-lt"/>
              </a:rPr>
              <a:t>: </a:t>
            </a:r>
            <a:r>
              <a:rPr lang="en-US" sz="1800" b="0">
                <a:latin typeface="+mn-lt"/>
              </a:rPr>
              <a:t>View all assigned training for multiple users</a:t>
            </a:r>
          </a:p>
        </p:txBody>
      </p:sp>
    </p:spTree>
    <p:extLst>
      <p:ext uri="{BB962C8B-B14F-4D97-AF65-F5344CB8AC3E}">
        <p14:creationId xmlns:p14="http://schemas.microsoft.com/office/powerpoint/2010/main" val="70327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8976" y="1212943"/>
            <a:ext cx="6434231" cy="3125820"/>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1226173" y="2270971"/>
            <a:ext cx="5463280" cy="4485782"/>
          </a:xfrm>
          <a:prstGeom prst="rect">
            <a:avLst/>
          </a:prstGeom>
        </p:spPr>
      </p:pic>
      <p:sp>
        <p:nvSpPr>
          <p:cNvPr id="2" name="Title 1"/>
          <p:cNvSpPr>
            <a:spLocks noGrp="1"/>
          </p:cNvSpPr>
          <p:nvPr>
            <p:ph type="title"/>
          </p:nvPr>
        </p:nvSpPr>
        <p:spPr/>
        <p:txBody>
          <a:bodyPr>
            <a:normAutofit fontScale="90000"/>
          </a:bodyPr>
          <a:lstStyle/>
          <a:p>
            <a:r>
              <a:rPr lang="en-US" sz="3048"/>
              <a:t>Management Reports</a:t>
            </a:r>
          </a:p>
        </p:txBody>
      </p:sp>
      <p:sp>
        <p:nvSpPr>
          <p:cNvPr id="3" name="Content Placeholder 2"/>
          <p:cNvSpPr>
            <a:spLocks noGrp="1"/>
          </p:cNvSpPr>
          <p:nvPr>
            <p:ph idx="1"/>
          </p:nvPr>
        </p:nvSpPr>
        <p:spPr>
          <a:xfrm>
            <a:off x="7360285" y="2515801"/>
            <a:ext cx="4255248" cy="863180"/>
          </a:xfrm>
        </p:spPr>
        <p:txBody>
          <a:bodyPr/>
          <a:lstStyle/>
          <a:p>
            <a:pPr marL="0" indent="0" fontAlgn="base">
              <a:spcBef>
                <a:spcPct val="0"/>
              </a:spcBef>
              <a:spcAft>
                <a:spcPct val="0"/>
              </a:spcAft>
              <a:buNone/>
            </a:pPr>
            <a:r>
              <a:rPr lang="en-US" sz="1800" b="1">
                <a:solidFill>
                  <a:schemeClr val="tx1"/>
                </a:solidFill>
                <a:latin typeface="+mj-lt"/>
                <a:cs typeface="Arial" panose="020B0604020202020204" pitchFamily="34" charset="0"/>
              </a:rPr>
              <a:t>Competency Models</a:t>
            </a:r>
            <a:r>
              <a:rPr lang="en-US" sz="2286" b="1">
                <a:solidFill>
                  <a:schemeClr val="tx1"/>
                </a:solidFill>
                <a:latin typeface="+mj-lt"/>
                <a:cs typeface="Arial" panose="020B0604020202020204" pitchFamily="34" charset="0"/>
              </a:rPr>
              <a:t>: </a:t>
            </a:r>
            <a:r>
              <a:rPr lang="en-US" sz="1600">
                <a:latin typeface="+mn-lt"/>
                <a:ea typeface="+mn-ea"/>
                <a:cs typeface="Arial" pitchFamily="34" charset="0"/>
              </a:rPr>
              <a:t>View and export job descriptions and the competency units and job level required for all competency roles</a:t>
            </a:r>
            <a:endParaRPr lang="en-US" sz="2286" b="1">
              <a:solidFill>
                <a:srgbClr val="FF0000"/>
              </a:solidFill>
              <a:latin typeface="+mj-lt"/>
              <a:cs typeface="Arial" panose="020B0604020202020204" pitchFamily="34" charset="0"/>
            </a:endParaRPr>
          </a:p>
        </p:txBody>
      </p:sp>
      <p:sp>
        <p:nvSpPr>
          <p:cNvPr id="7" name="Content Placeholder 2"/>
          <p:cNvSpPr>
            <a:spLocks noGrp="1"/>
          </p:cNvSpPr>
          <p:nvPr>
            <p:ph type="body" sz="quarter" idx="47"/>
          </p:nvPr>
        </p:nvSpPr>
        <p:spPr/>
        <p:txBody>
          <a:bodyPr/>
          <a:lstStyle/>
          <a:p>
            <a:pPr marL="0" indent="0">
              <a:buNone/>
            </a:pPr>
            <a:endParaRPr lang="en-US" sz="2286" b="1">
              <a:solidFill>
                <a:srgbClr val="FF0000"/>
              </a:solidFill>
              <a:latin typeface="+mj-lt"/>
              <a:cs typeface="Arial" panose="020B0604020202020204" pitchFamily="34" charset="0"/>
            </a:endParaRPr>
          </a:p>
        </p:txBody>
      </p:sp>
      <p:pic>
        <p:nvPicPr>
          <p:cNvPr id="14" name="Content Placeholder 5"/>
          <p:cNvPicPr>
            <a:picLocks noGrp="1" noChangeAspect="1"/>
          </p:cNvPicPr>
          <p:nvPr>
            <p:ph sz="half" idx="4294967295"/>
          </p:nvPr>
        </p:nvPicPr>
        <p:blipFill>
          <a:blip r:embed="rId4"/>
          <a:stretch>
            <a:fillRect/>
          </a:stretch>
        </p:blipFill>
        <p:spPr>
          <a:xfrm>
            <a:off x="4926049" y="3532189"/>
            <a:ext cx="4305300" cy="3849687"/>
          </a:xfrm>
          <a:prstGeom prst="rect">
            <a:avLst/>
          </a:prstGeom>
          <a:ln>
            <a:solidFill>
              <a:schemeClr val="accent1"/>
            </a:solidFill>
          </a:ln>
        </p:spPr>
      </p:pic>
      <p:sp>
        <p:nvSpPr>
          <p:cNvPr id="6" name="TextBox 5"/>
          <p:cNvSpPr txBox="1"/>
          <p:nvPr/>
        </p:nvSpPr>
        <p:spPr>
          <a:xfrm>
            <a:off x="9394674" y="3818896"/>
            <a:ext cx="2398350" cy="1389932"/>
          </a:xfrm>
          <a:prstGeom prst="rect">
            <a:avLst/>
          </a:prstGeom>
          <a:noFill/>
        </p:spPr>
        <p:txBody>
          <a:bodyPr wrap="square" rtlCol="0">
            <a:spAutoFit/>
          </a:bodyPr>
          <a:lstStyle/>
          <a:p>
            <a:r>
              <a:rPr lang="en-US" sz="1800">
                <a:latin typeface="+mj-lt"/>
                <a:cs typeface="Calibri" panose="020F0502020204030204" pitchFamily="34" charset="0"/>
              </a:rPr>
              <a:t>User Progress Data</a:t>
            </a:r>
            <a:r>
              <a:rPr lang="en-US" sz="2000">
                <a:latin typeface="+mj-lt"/>
                <a:cs typeface="Calibri" panose="020F0502020204030204" pitchFamily="34" charset="0"/>
              </a:rPr>
              <a:t>: </a:t>
            </a:r>
            <a:r>
              <a:rPr lang="en-US" b="0">
                <a:latin typeface="+mn-lt"/>
              </a:rPr>
              <a:t>Overview of the user adoption and system activities for use statistics and reporting</a:t>
            </a:r>
            <a:endParaRPr lang="en-US" sz="2032"/>
          </a:p>
        </p:txBody>
      </p:sp>
      <p:sp>
        <p:nvSpPr>
          <p:cNvPr id="9" name="TextBox 8">
            <a:extLst>
              <a:ext uri="{FF2B5EF4-FFF2-40B4-BE49-F238E27FC236}">
                <a16:creationId xmlns:a16="http://schemas.microsoft.com/office/drawing/2014/main" id="{840C8BB0-4E64-DBED-2830-0902BC8D3058}"/>
              </a:ext>
            </a:extLst>
          </p:cNvPr>
          <p:cNvSpPr txBox="1"/>
          <p:nvPr/>
        </p:nvSpPr>
        <p:spPr>
          <a:xfrm>
            <a:off x="7046793" y="1285376"/>
            <a:ext cx="3615489" cy="1107996"/>
          </a:xfrm>
          <a:prstGeom prst="rect">
            <a:avLst/>
          </a:prstGeom>
          <a:noFill/>
        </p:spPr>
        <p:txBody>
          <a:bodyPr wrap="square">
            <a:spAutoFit/>
          </a:bodyPr>
          <a:lstStyle/>
          <a:p>
            <a:pPr marL="0" indent="0">
              <a:buNone/>
            </a:pPr>
            <a:r>
              <a:rPr lang="en-US" sz="1800" b="1">
                <a:solidFill>
                  <a:schemeClr val="tx1"/>
                </a:solidFill>
                <a:latin typeface="+mj-lt"/>
                <a:cs typeface="Arial" panose="020B0604020202020204" pitchFamily="34" charset="0"/>
              </a:rPr>
              <a:t>Mandatory Training</a:t>
            </a:r>
            <a:r>
              <a:rPr lang="en-US" sz="1600" b="1">
                <a:solidFill>
                  <a:schemeClr val="tx1"/>
                </a:solidFill>
                <a:latin typeface="+mj-lt"/>
                <a:cs typeface="Arial" panose="020B0604020202020204" pitchFamily="34" charset="0"/>
              </a:rPr>
              <a:t>: </a:t>
            </a:r>
            <a:r>
              <a:rPr lang="en-US" b="0">
                <a:latin typeface="+mn-lt"/>
              </a:rPr>
              <a:t>View Mandatory Training status and drill down to see detail on individual users’ required learning</a:t>
            </a:r>
          </a:p>
        </p:txBody>
      </p:sp>
    </p:spTree>
    <p:extLst>
      <p:ext uri="{BB962C8B-B14F-4D97-AF65-F5344CB8AC3E}">
        <p14:creationId xmlns:p14="http://schemas.microsoft.com/office/powerpoint/2010/main" val="1274039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Employee Snapshot</a:t>
            </a:r>
          </a:p>
        </p:txBody>
      </p:sp>
      <p:sp>
        <p:nvSpPr>
          <p:cNvPr id="6" name="Text Placeholder 5">
            <a:extLst>
              <a:ext uri="{FF2B5EF4-FFF2-40B4-BE49-F238E27FC236}">
                <a16:creationId xmlns:a16="http://schemas.microsoft.com/office/drawing/2014/main" id="{8A64E42C-D119-9C3E-2CF0-9B6AB1460DBC}"/>
              </a:ext>
            </a:extLst>
          </p:cNvPr>
          <p:cNvSpPr>
            <a:spLocks noGrp="1"/>
          </p:cNvSpPr>
          <p:nvPr>
            <p:ph type="body" sz="quarter" idx="47"/>
          </p:nvPr>
        </p:nvSpPr>
        <p:spPr/>
        <p:txBody>
          <a:bodyPr/>
          <a:lstStyle/>
          <a:p>
            <a:endParaRPr lang="en-US"/>
          </a:p>
        </p:txBody>
      </p:sp>
      <p:sp>
        <p:nvSpPr>
          <p:cNvPr id="3" name="Content Placeholder 2"/>
          <p:cNvSpPr>
            <a:spLocks noGrp="1"/>
          </p:cNvSpPr>
          <p:nvPr>
            <p:ph idx="48"/>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Supervisors, Viewers and Administrators may see multiple reports about a single employee – all in one place</a:t>
            </a:r>
          </a:p>
        </p:txBody>
      </p:sp>
      <p:sp>
        <p:nvSpPr>
          <p:cNvPr id="5" name="Content Placeholder 4"/>
          <p:cNvSpPr>
            <a:spLocks noGrp="1"/>
          </p:cNvSpPr>
          <p:nvPr>
            <p:ph idx="49"/>
          </p:nvPr>
        </p:nvSpPr>
        <p:spPr>
          <a:xfrm>
            <a:off x="7956246" y="1889390"/>
            <a:ext cx="3277379" cy="4010706"/>
          </a:xfrm>
        </p:spPr>
        <p:txBody>
          <a:bodyPr>
            <a:normAutofit fontScale="92500" lnSpcReduction="20000"/>
          </a:bodyPr>
          <a:lstStyle/>
          <a:p>
            <a:pPr marL="0" indent="0">
              <a:buNone/>
            </a:pPr>
            <a:r>
              <a:rPr lang="en-US" sz="2200" b="1"/>
              <a:t>Key Features include:</a:t>
            </a:r>
          </a:p>
          <a:p>
            <a:pPr marL="362845" indent="-362845">
              <a:buFont typeface="Wingdings" panose="05000000000000000000" pitchFamily="2" charset="2"/>
              <a:buChar char="Ø"/>
            </a:pPr>
            <a:r>
              <a:rPr lang="en-US" sz="1900">
                <a:latin typeface="+mn-lt"/>
              </a:rPr>
              <a:t>Each report displays on a separate tab</a:t>
            </a:r>
          </a:p>
          <a:p>
            <a:pPr marL="362845" indent="-362845">
              <a:buFont typeface="Wingdings" panose="05000000000000000000" pitchFamily="2" charset="2"/>
              <a:buChar char="Ø"/>
            </a:pPr>
            <a:r>
              <a:rPr lang="en-US" sz="1900">
                <a:latin typeface="+mn-lt"/>
              </a:rPr>
              <a:t>View assessment and development reports for a single employee:</a:t>
            </a:r>
          </a:p>
          <a:p>
            <a:pPr marL="804308" lvl="1" indent="-362845">
              <a:buFont typeface="Wingdings" panose="05000000000000000000" pitchFamily="2" charset="2"/>
              <a:buChar char="Ø"/>
            </a:pPr>
            <a:r>
              <a:rPr lang="en-US" sz="1900">
                <a:latin typeface="+mn-lt"/>
              </a:rPr>
              <a:t>Competency Profile</a:t>
            </a:r>
          </a:p>
          <a:p>
            <a:pPr marL="804308" lvl="1" indent="-362845">
              <a:buFont typeface="Wingdings" panose="05000000000000000000" pitchFamily="2" charset="2"/>
              <a:buChar char="Ø"/>
            </a:pPr>
            <a:r>
              <a:rPr lang="en-US" sz="1900">
                <a:latin typeface="+mn-lt"/>
              </a:rPr>
              <a:t>Competency Development</a:t>
            </a:r>
          </a:p>
          <a:p>
            <a:pPr marL="804308" lvl="1" indent="-362845">
              <a:buFont typeface="Wingdings" panose="05000000000000000000" pitchFamily="2" charset="2"/>
              <a:buChar char="Ø"/>
            </a:pPr>
            <a:r>
              <a:rPr lang="en-US" sz="1900">
                <a:latin typeface="+mn-lt"/>
              </a:rPr>
              <a:t>Assessment History</a:t>
            </a:r>
          </a:p>
          <a:p>
            <a:pPr marL="804308" lvl="1" indent="-362845">
              <a:buFont typeface="Wingdings" panose="05000000000000000000" pitchFamily="2" charset="2"/>
              <a:buChar char="Ø"/>
            </a:pPr>
            <a:r>
              <a:rPr lang="en-US" sz="1900">
                <a:latin typeface="+mn-lt"/>
              </a:rPr>
              <a:t>Career Path</a:t>
            </a:r>
          </a:p>
          <a:p>
            <a:pPr marL="804308" lvl="1" indent="-362845">
              <a:buFont typeface="Wingdings" panose="05000000000000000000" pitchFamily="2" charset="2"/>
              <a:buChar char="Ø"/>
            </a:pPr>
            <a:r>
              <a:rPr lang="en-US" sz="1900">
                <a:latin typeface="+mn-lt"/>
              </a:rPr>
              <a:t>Evidence</a:t>
            </a:r>
          </a:p>
          <a:p>
            <a:pPr marL="804308" lvl="1" indent="-362845">
              <a:buFont typeface="Wingdings" panose="05000000000000000000" pitchFamily="2" charset="2"/>
              <a:buChar char="Ø"/>
            </a:pPr>
            <a:r>
              <a:rPr lang="en-US" sz="1900">
                <a:latin typeface="+mn-lt"/>
              </a:rPr>
              <a:t>Assigned Training</a:t>
            </a:r>
          </a:p>
          <a:p>
            <a:pPr marL="804308" lvl="1" indent="-362845">
              <a:buFont typeface="Wingdings" panose="05000000000000000000" pitchFamily="2" charset="2"/>
              <a:buChar char="Ø"/>
            </a:pPr>
            <a:r>
              <a:rPr lang="en-US" sz="1900">
                <a:latin typeface="+mn-lt"/>
              </a:rPr>
              <a:t>Training History</a:t>
            </a:r>
          </a:p>
          <a:p>
            <a:pPr marL="804308" lvl="1" indent="-362845">
              <a:buFont typeface="Wingdings" panose="05000000000000000000" pitchFamily="2" charset="2"/>
              <a:buChar char="Ø"/>
            </a:pPr>
            <a:r>
              <a:rPr lang="en-US" sz="1900">
                <a:latin typeface="+mn-lt"/>
              </a:rPr>
              <a:t>Mandatory Training</a:t>
            </a:r>
          </a:p>
        </p:txBody>
      </p:sp>
      <p:sp>
        <p:nvSpPr>
          <p:cNvPr id="4" name="Picture Placeholder 3">
            <a:extLst>
              <a:ext uri="{FF2B5EF4-FFF2-40B4-BE49-F238E27FC236}">
                <a16:creationId xmlns:a16="http://schemas.microsoft.com/office/drawing/2014/main" id="{19BAA044-DBCC-7683-ED05-DA64AC4C678C}"/>
              </a:ext>
            </a:extLst>
          </p:cNvPr>
          <p:cNvSpPr>
            <a:spLocks noGrp="1"/>
          </p:cNvSpPr>
          <p:nvPr>
            <p:ph type="pic" sz="quarter" idx="12"/>
          </p:nvPr>
        </p:nvSpPr>
        <p:spPr/>
        <p:txBody>
          <a:bodyPr/>
          <a:lstStyle/>
          <a:p>
            <a:endParaRPr lang="en-US"/>
          </a:p>
        </p:txBody>
      </p:sp>
      <p:pic>
        <p:nvPicPr>
          <p:cNvPr id="7" name="Picture 6">
            <a:extLst>
              <a:ext uri="{FF2B5EF4-FFF2-40B4-BE49-F238E27FC236}">
                <a16:creationId xmlns:a16="http://schemas.microsoft.com/office/drawing/2014/main" id="{719CF58B-A65E-4B16-9443-57D9BF123126}"/>
              </a:ext>
            </a:extLst>
          </p:cNvPr>
          <p:cNvPicPr>
            <a:picLocks noChangeAspect="1"/>
          </p:cNvPicPr>
          <p:nvPr/>
        </p:nvPicPr>
        <p:blipFill>
          <a:blip r:embed="rId3"/>
          <a:stretch>
            <a:fillRect/>
          </a:stretch>
        </p:blipFill>
        <p:spPr>
          <a:xfrm>
            <a:off x="795581" y="1397000"/>
            <a:ext cx="6905324" cy="4995486"/>
          </a:xfrm>
          <a:prstGeom prst="rect">
            <a:avLst/>
          </a:prstGeom>
          <a:ln>
            <a:solidFill>
              <a:schemeClr val="accent1"/>
            </a:solidFill>
          </a:ln>
        </p:spPr>
      </p:pic>
    </p:spTree>
    <p:extLst>
      <p:ext uri="{BB962C8B-B14F-4D97-AF65-F5344CB8AC3E}">
        <p14:creationId xmlns:p14="http://schemas.microsoft.com/office/powerpoint/2010/main" val="914054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Advanced Reporting – Power BI Integration</a:t>
            </a:r>
          </a:p>
        </p:txBody>
      </p:sp>
      <p:sp>
        <p:nvSpPr>
          <p:cNvPr id="6" name="Text Placeholder 5">
            <a:extLst>
              <a:ext uri="{FF2B5EF4-FFF2-40B4-BE49-F238E27FC236}">
                <a16:creationId xmlns:a16="http://schemas.microsoft.com/office/drawing/2014/main" id="{262F94CE-42F0-CF5D-8A69-64A8B540B79F}"/>
              </a:ext>
            </a:extLst>
          </p:cNvPr>
          <p:cNvSpPr>
            <a:spLocks noGrp="1"/>
          </p:cNvSpPr>
          <p:nvPr>
            <p:ph type="body" sz="quarter" idx="47"/>
          </p:nvPr>
        </p:nvSpPr>
        <p:spPr/>
        <p:txBody>
          <a:bodyPr/>
          <a:lstStyle/>
          <a:p>
            <a:endParaRPr lang="en-US"/>
          </a:p>
        </p:txBody>
      </p:sp>
      <p:sp>
        <p:nvSpPr>
          <p:cNvPr id="4" name="Slide Number Placeholder 3"/>
          <p:cNvSpPr>
            <a:spLocks noGrp="1"/>
          </p:cNvSpPr>
          <p:nvPr>
            <p:ph type="sldNum" sz="quarter" idx="4294967295"/>
          </p:nvPr>
        </p:nvSpPr>
        <p:spPr>
          <a:xfrm>
            <a:off x="11737975" y="6510338"/>
            <a:ext cx="454025" cy="217487"/>
          </a:xfrm>
          <a:prstGeom prst="rect">
            <a:avLst/>
          </a:prstGeom>
        </p:spPr>
        <p:txBody>
          <a:bodyPr/>
          <a:lstStyle/>
          <a:p>
            <a:pPr>
              <a:defRPr/>
            </a:pPr>
            <a:fld id="{B4556A47-DC3A-44B4-A287-45FE08BD7826}" type="slidenum">
              <a:rPr lang="en-US" smtClean="0"/>
              <a:pPr>
                <a:defRPr/>
              </a:pPr>
              <a:t>33</a:t>
            </a:fld>
            <a:endParaRPr lang="en-US"/>
          </a:p>
        </p:txBody>
      </p:sp>
      <p:sp>
        <p:nvSpPr>
          <p:cNvPr id="7" name="TextBox 6"/>
          <p:cNvSpPr txBox="1"/>
          <p:nvPr/>
        </p:nvSpPr>
        <p:spPr>
          <a:xfrm>
            <a:off x="6622720" y="1914459"/>
            <a:ext cx="4959611" cy="1143711"/>
          </a:xfrm>
          <a:prstGeom prst="rect">
            <a:avLst/>
          </a:prstGeom>
          <a:noFill/>
        </p:spPr>
        <p:txBody>
          <a:bodyPr wrap="square" rtlCol="0">
            <a:spAutoFit/>
          </a:bodyPr>
          <a:lstStyle/>
          <a:p>
            <a:r>
              <a:rPr lang="en-US" sz="1800">
                <a:latin typeface="+mj-lt"/>
              </a:rPr>
              <a:t>Assessor Progress View</a:t>
            </a:r>
            <a:r>
              <a:rPr lang="en-US" sz="1800" b="0">
                <a:latin typeface="+mj-lt"/>
              </a:rPr>
              <a:t>– </a:t>
            </a:r>
            <a:r>
              <a:rPr lang="en-US" b="0">
                <a:latin typeface="+mn-lt"/>
              </a:rPr>
              <a:t>Provides clear status on Assessor Assessment completion, to support decision-making and resource-allocation during the assessment process</a:t>
            </a:r>
          </a:p>
        </p:txBody>
      </p:sp>
      <p:sp>
        <p:nvSpPr>
          <p:cNvPr id="9" name="TextBox 8"/>
          <p:cNvSpPr txBox="1"/>
          <p:nvPr/>
        </p:nvSpPr>
        <p:spPr>
          <a:xfrm>
            <a:off x="8276300" y="4134262"/>
            <a:ext cx="3688687" cy="897490"/>
          </a:xfrm>
          <a:prstGeom prst="rect">
            <a:avLst/>
          </a:prstGeom>
          <a:noFill/>
        </p:spPr>
        <p:txBody>
          <a:bodyPr wrap="square" rtlCol="0">
            <a:spAutoFit/>
          </a:bodyPr>
          <a:lstStyle/>
          <a:p>
            <a:r>
              <a:rPr lang="en-US" sz="1800">
                <a:latin typeface="+mj-lt"/>
              </a:rPr>
              <a:t>Mandatory Training Status by Role </a:t>
            </a:r>
            <a:r>
              <a:rPr lang="en-US" sz="1800" b="0">
                <a:latin typeface="+mj-lt"/>
              </a:rPr>
              <a:t>–</a:t>
            </a:r>
            <a:r>
              <a:rPr lang="en-US" sz="2032" b="0">
                <a:latin typeface="+mj-lt"/>
              </a:rPr>
              <a:t> </a:t>
            </a:r>
            <a:r>
              <a:rPr lang="en-US" b="0">
                <a:latin typeface="+mn-lt"/>
              </a:rPr>
              <a:t>Provides an overview of compliance status for the entire organization</a:t>
            </a:r>
          </a:p>
        </p:txBody>
      </p:sp>
      <p:sp>
        <p:nvSpPr>
          <p:cNvPr id="3" name="Rectangle 2"/>
          <p:cNvSpPr/>
          <p:nvPr/>
        </p:nvSpPr>
        <p:spPr>
          <a:xfrm>
            <a:off x="963225" y="1128979"/>
            <a:ext cx="8650007" cy="553998"/>
          </a:xfrm>
          <a:prstGeom prst="rect">
            <a:avLst/>
          </a:prstGeom>
        </p:spPr>
        <p:txBody>
          <a:bodyPr wrap="square">
            <a:spAutoFit/>
          </a:bodyPr>
          <a:lstStyle/>
          <a:p>
            <a:r>
              <a:rPr lang="en-US" sz="1500" b="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Integrated Power BI reporting provides flexibility and the ability to deliver client-focused reports for our clients that supplement the main application</a:t>
            </a:r>
          </a:p>
        </p:txBody>
      </p:sp>
      <p:pic>
        <p:nvPicPr>
          <p:cNvPr id="10" name="Picture 9">
            <a:extLst>
              <a:ext uri="{FF2B5EF4-FFF2-40B4-BE49-F238E27FC236}">
                <a16:creationId xmlns:a16="http://schemas.microsoft.com/office/drawing/2014/main" id="{6D925368-BA87-4E51-9D7B-3EDFE08AE85F}"/>
              </a:ext>
            </a:extLst>
          </p:cNvPr>
          <p:cNvPicPr>
            <a:picLocks noChangeAspect="1"/>
          </p:cNvPicPr>
          <p:nvPr/>
        </p:nvPicPr>
        <p:blipFill>
          <a:blip r:embed="rId2"/>
          <a:stretch>
            <a:fillRect/>
          </a:stretch>
        </p:blipFill>
        <p:spPr>
          <a:xfrm>
            <a:off x="433256" y="1763252"/>
            <a:ext cx="5936801" cy="3331496"/>
          </a:xfrm>
          <a:prstGeom prst="rect">
            <a:avLst/>
          </a:prstGeom>
          <a:ln>
            <a:solidFill>
              <a:schemeClr val="accent1"/>
            </a:solidFill>
          </a:ln>
        </p:spPr>
      </p:pic>
      <p:pic>
        <p:nvPicPr>
          <p:cNvPr id="12" name="Picture 11">
            <a:extLst>
              <a:ext uri="{FF2B5EF4-FFF2-40B4-BE49-F238E27FC236}">
                <a16:creationId xmlns:a16="http://schemas.microsoft.com/office/drawing/2014/main" id="{2B528EA1-7988-4C4E-9CE4-28B570E87527}"/>
              </a:ext>
            </a:extLst>
          </p:cNvPr>
          <p:cNvPicPr>
            <a:picLocks noChangeAspect="1"/>
          </p:cNvPicPr>
          <p:nvPr/>
        </p:nvPicPr>
        <p:blipFill>
          <a:blip r:embed="rId3"/>
          <a:stretch>
            <a:fillRect/>
          </a:stretch>
        </p:blipFill>
        <p:spPr>
          <a:xfrm>
            <a:off x="2684144" y="3311461"/>
            <a:ext cx="5521394" cy="3073553"/>
          </a:xfrm>
          <a:prstGeom prst="rect">
            <a:avLst/>
          </a:prstGeom>
          <a:ln>
            <a:solidFill>
              <a:schemeClr val="accent1"/>
            </a:solidFill>
          </a:ln>
        </p:spPr>
      </p:pic>
    </p:spTree>
    <p:extLst>
      <p:ext uri="{BB962C8B-B14F-4D97-AF65-F5344CB8AC3E}">
        <p14:creationId xmlns:p14="http://schemas.microsoft.com/office/powerpoint/2010/main" val="2853844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Multi-Language Interface –Dashboard</a:t>
            </a:r>
          </a:p>
        </p:txBody>
      </p:sp>
      <p:sp>
        <p:nvSpPr>
          <p:cNvPr id="4" name="Content Placeholder 3"/>
          <p:cNvSpPr>
            <a:spLocks noGrp="1"/>
          </p:cNvSpPr>
          <p:nvPr>
            <p:ph idx="1"/>
          </p:nvPr>
        </p:nvSpPr>
        <p:spPr>
          <a:xfrm>
            <a:off x="963224" y="1333504"/>
            <a:ext cx="10338817" cy="362684"/>
          </a:xfrm>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CMS Online has multi-language interface built into the application and we have translated it into 16 different languages</a:t>
            </a:r>
          </a:p>
        </p:txBody>
      </p:sp>
      <p:sp>
        <p:nvSpPr>
          <p:cNvPr id="3" name="Text Placeholder 2">
            <a:extLst>
              <a:ext uri="{FF2B5EF4-FFF2-40B4-BE49-F238E27FC236}">
                <a16:creationId xmlns:a16="http://schemas.microsoft.com/office/drawing/2014/main" id="{F8152D9D-39BD-E44A-9D3B-0A6206CFAF27}"/>
              </a:ext>
            </a:extLst>
          </p:cNvPr>
          <p:cNvSpPr>
            <a:spLocks noGrp="1"/>
          </p:cNvSpPr>
          <p:nvPr>
            <p:ph type="body" sz="quarter" idx="47"/>
          </p:nvPr>
        </p:nvSpPr>
        <p:spPr/>
        <p:txBody>
          <a:bodyPr/>
          <a:lstStyle/>
          <a:p>
            <a:endParaRPr lang="en-US"/>
          </a:p>
        </p:txBody>
      </p:sp>
      <p:sp>
        <p:nvSpPr>
          <p:cNvPr id="9" name="TextBox 8"/>
          <p:cNvSpPr txBox="1"/>
          <p:nvPr/>
        </p:nvSpPr>
        <p:spPr>
          <a:xfrm>
            <a:off x="8718370" y="2532840"/>
            <a:ext cx="3166128" cy="1452705"/>
          </a:xfrm>
          <a:prstGeom prst="rect">
            <a:avLst/>
          </a:prstGeom>
          <a:noFill/>
        </p:spPr>
        <p:txBody>
          <a:bodyPr wrap="square" rtlCol="0">
            <a:spAutoFit/>
          </a:bodyPr>
          <a:lstStyle/>
          <a:p>
            <a:pPr marL="0" lvl="1" defTabSz="1042173" eaLnBrk="0" hangingPunct="0">
              <a:spcBef>
                <a:spcPct val="20000"/>
              </a:spcBef>
              <a:buClr>
                <a:schemeClr val="tx1"/>
              </a:buClr>
            </a:pPr>
            <a:r>
              <a:rPr lang="en-US" sz="1800">
                <a:latin typeface="Calibri"/>
                <a:ea typeface="ＭＳ Ｐゴシック" pitchFamily="34" charset="-128"/>
                <a:cs typeface="Calibri"/>
              </a:rPr>
              <a:t>Key Features Include:</a:t>
            </a:r>
          </a:p>
          <a:p>
            <a:pPr marL="362845" lvl="1" indent="-362845" defTabSz="1042173" eaLnBrk="0" hangingPunct="0">
              <a:spcBef>
                <a:spcPct val="20000"/>
              </a:spcBef>
              <a:buClr>
                <a:schemeClr val="tx1"/>
              </a:buClr>
              <a:buFont typeface="Wingdings" panose="05000000000000000000" pitchFamily="2" charset="2"/>
              <a:buChar char="Ø"/>
            </a:pPr>
            <a:r>
              <a:rPr lang="en-US" b="0">
                <a:latin typeface="Calibri"/>
                <a:ea typeface="ＭＳ Ｐゴシック" pitchFamily="34" charset="-128"/>
                <a:cs typeface="Calibri"/>
              </a:rPr>
              <a:t>User selects preferred language from dropdown</a:t>
            </a:r>
          </a:p>
          <a:p>
            <a:pPr marL="362845" lvl="1" indent="-362845" defTabSz="1042173" eaLnBrk="0" hangingPunct="0">
              <a:spcBef>
                <a:spcPct val="20000"/>
              </a:spcBef>
              <a:buClr>
                <a:schemeClr val="tx1"/>
              </a:buClr>
              <a:buFont typeface="Wingdings" panose="05000000000000000000" pitchFamily="2" charset="2"/>
              <a:buChar char="Ø"/>
            </a:pPr>
            <a:r>
              <a:rPr lang="en-US" b="0">
                <a:latin typeface="Calibri"/>
                <a:ea typeface="ＭＳ Ｐゴシック" pitchFamily="34" charset="-128"/>
                <a:cs typeface="Calibri"/>
              </a:rPr>
              <a:t>Main labels and help text display in preferred language</a:t>
            </a:r>
          </a:p>
        </p:txBody>
      </p:sp>
      <p:pic>
        <p:nvPicPr>
          <p:cNvPr id="5" name="Picture 4">
            <a:extLst>
              <a:ext uri="{FF2B5EF4-FFF2-40B4-BE49-F238E27FC236}">
                <a16:creationId xmlns:a16="http://schemas.microsoft.com/office/drawing/2014/main" id="{CABEBD11-1124-AF2B-0B95-CFE880F61D33}"/>
              </a:ext>
            </a:extLst>
          </p:cNvPr>
          <p:cNvPicPr>
            <a:picLocks noChangeAspect="1"/>
          </p:cNvPicPr>
          <p:nvPr/>
        </p:nvPicPr>
        <p:blipFill>
          <a:blip r:embed="rId2"/>
          <a:stretch>
            <a:fillRect/>
          </a:stretch>
        </p:blipFill>
        <p:spPr>
          <a:xfrm>
            <a:off x="753802" y="1696187"/>
            <a:ext cx="6882189" cy="3616734"/>
          </a:xfrm>
          <a:prstGeom prst="rect">
            <a:avLst/>
          </a:prstGeom>
          <a:ln>
            <a:solidFill>
              <a:schemeClr val="accent1"/>
            </a:solidFill>
          </a:ln>
        </p:spPr>
      </p:pic>
      <p:pic>
        <p:nvPicPr>
          <p:cNvPr id="10" name="Picture 9">
            <a:extLst>
              <a:ext uri="{FF2B5EF4-FFF2-40B4-BE49-F238E27FC236}">
                <a16:creationId xmlns:a16="http://schemas.microsoft.com/office/drawing/2014/main" id="{6AE41003-088E-ECAE-AF93-A2EC73E7336B}"/>
              </a:ext>
            </a:extLst>
          </p:cNvPr>
          <p:cNvPicPr>
            <a:picLocks noChangeAspect="1"/>
          </p:cNvPicPr>
          <p:nvPr/>
        </p:nvPicPr>
        <p:blipFill>
          <a:blip r:embed="rId3"/>
          <a:stretch>
            <a:fillRect/>
          </a:stretch>
        </p:blipFill>
        <p:spPr>
          <a:xfrm>
            <a:off x="2722236" y="3276777"/>
            <a:ext cx="5820186" cy="3058629"/>
          </a:xfrm>
          <a:prstGeom prst="rect">
            <a:avLst/>
          </a:prstGeom>
          <a:ln>
            <a:solidFill>
              <a:schemeClr val="accent1"/>
            </a:solidFill>
          </a:ln>
        </p:spPr>
      </p:pic>
    </p:spTree>
    <p:extLst>
      <p:ext uri="{BB962C8B-B14F-4D97-AF65-F5344CB8AC3E}">
        <p14:creationId xmlns:p14="http://schemas.microsoft.com/office/powerpoint/2010/main" val="429340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Email Notifications</a:t>
            </a:r>
          </a:p>
        </p:txBody>
      </p:sp>
      <p:sp>
        <p:nvSpPr>
          <p:cNvPr id="3" name="Content Placeholder 2"/>
          <p:cNvSpPr>
            <a:spLocks noGrp="1"/>
          </p:cNvSpPr>
          <p:nvPr>
            <p:ph idx="1"/>
          </p:nvPr>
        </p:nvSpPr>
        <p:spPr/>
        <p:txBody>
          <a:bodyPr/>
          <a:lstStyle/>
          <a:p>
            <a:pPr marL="0" indent="0">
              <a:buNone/>
            </a:pPr>
            <a:r>
              <a:rPr lang="en-US" sz="15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CMS Online provides three types of email notifications: trigger-based alerts based on system events, batch-processed emails, and customized emails that Administrators can create and send</a:t>
            </a:r>
          </a:p>
          <a:p>
            <a:pPr marL="0" indent="0">
              <a:buNone/>
            </a:pPr>
            <a:r>
              <a:rPr lang="en-US"/>
              <a:t>  </a:t>
            </a:r>
          </a:p>
        </p:txBody>
      </p:sp>
      <p:sp>
        <p:nvSpPr>
          <p:cNvPr id="5" name="Text Placeholder 4">
            <a:extLst>
              <a:ext uri="{FF2B5EF4-FFF2-40B4-BE49-F238E27FC236}">
                <a16:creationId xmlns:a16="http://schemas.microsoft.com/office/drawing/2014/main" id="{7384CCAA-92D8-F465-5AB9-C530EBDCC218}"/>
              </a:ext>
            </a:extLst>
          </p:cNvPr>
          <p:cNvSpPr>
            <a:spLocks noGrp="1"/>
          </p:cNvSpPr>
          <p:nvPr>
            <p:ph type="body" sz="quarter" idx="47"/>
          </p:nvPr>
        </p:nvSpPr>
        <p:spPr/>
        <p:txBody>
          <a:bodyPr/>
          <a:lstStyle/>
          <a:p>
            <a:endParaRPr lang="en-US"/>
          </a:p>
        </p:txBody>
      </p:sp>
      <p:pic>
        <p:nvPicPr>
          <p:cNvPr id="10" name="Content Placeholder 9">
            <a:extLst>
              <a:ext uri="{FF2B5EF4-FFF2-40B4-BE49-F238E27FC236}">
                <a16:creationId xmlns:a16="http://schemas.microsoft.com/office/drawing/2014/main" id="{6D1E47A7-B2D7-4D91-87B0-6539BBB8AE13}"/>
              </a:ext>
            </a:extLst>
          </p:cNvPr>
          <p:cNvPicPr>
            <a:picLocks noGrp="1" noChangeAspect="1"/>
          </p:cNvPicPr>
          <p:nvPr>
            <p:ph idx="4294967295"/>
          </p:nvPr>
        </p:nvPicPr>
        <p:blipFill>
          <a:blip r:embed="rId3"/>
          <a:stretch>
            <a:fillRect/>
          </a:stretch>
        </p:blipFill>
        <p:spPr>
          <a:xfrm>
            <a:off x="745958" y="2046063"/>
            <a:ext cx="6037430" cy="3197450"/>
          </a:xfrm>
          <a:ln>
            <a:solidFill>
              <a:schemeClr val="accent1"/>
            </a:solidFill>
          </a:ln>
        </p:spPr>
      </p:pic>
      <p:sp>
        <p:nvSpPr>
          <p:cNvPr id="4" name="TextBox 3"/>
          <p:cNvSpPr txBox="1"/>
          <p:nvPr/>
        </p:nvSpPr>
        <p:spPr>
          <a:xfrm>
            <a:off x="7772400" y="1876926"/>
            <a:ext cx="3848953" cy="3724096"/>
          </a:xfrm>
          <a:prstGeom prst="rect">
            <a:avLst/>
          </a:prstGeom>
          <a:noFill/>
        </p:spPr>
        <p:txBody>
          <a:bodyPr wrap="square" rtlCol="0">
            <a:spAutoFit/>
          </a:bodyPr>
          <a:lstStyle/>
          <a:p>
            <a:r>
              <a:rPr lang="en-US" sz="2000">
                <a:latin typeface="+mn-lt"/>
              </a:rPr>
              <a:t>Key Functions Include:</a:t>
            </a:r>
          </a:p>
          <a:p>
            <a:pPr marL="362845" indent="-362845">
              <a:buFont typeface="Wingdings" panose="05000000000000000000" pitchFamily="2" charset="2"/>
              <a:buChar char="Ø"/>
            </a:pPr>
            <a:r>
              <a:rPr lang="en-US" sz="1800" b="0">
                <a:latin typeface="+mn-lt"/>
              </a:rPr>
              <a:t>Emails are automatically sent to specific users when triggering events occur</a:t>
            </a:r>
          </a:p>
          <a:p>
            <a:pPr marL="362845" indent="-362845">
              <a:buFont typeface="Wingdings" panose="05000000000000000000" pitchFamily="2" charset="2"/>
              <a:buChar char="Ø"/>
            </a:pPr>
            <a:r>
              <a:rPr lang="en-US" sz="1800" b="0">
                <a:latin typeface="+mn-lt"/>
              </a:rPr>
              <a:t>Emails may be inactivated when necessary</a:t>
            </a:r>
          </a:p>
          <a:p>
            <a:pPr marL="362845" indent="-362845">
              <a:buFont typeface="Wingdings" panose="05000000000000000000" pitchFamily="2" charset="2"/>
              <a:buChar char="Ø"/>
            </a:pPr>
            <a:r>
              <a:rPr lang="en-US" sz="1800" b="0">
                <a:latin typeface="+mn-lt"/>
              </a:rPr>
              <a:t>Mandatory Training-related emails are batch-processed to send notifications on daily, weekly or monthly basis</a:t>
            </a:r>
          </a:p>
          <a:p>
            <a:pPr marL="362845" indent="-362845">
              <a:buFont typeface="Wingdings" panose="05000000000000000000" pitchFamily="2" charset="2"/>
              <a:buChar char="Ø"/>
            </a:pPr>
            <a:r>
              <a:rPr lang="en-US" sz="1800" b="0">
                <a:latin typeface="+mn-lt"/>
              </a:rPr>
              <a:t>Administrators can add, remove or edit notification emails from the default list</a:t>
            </a:r>
          </a:p>
        </p:txBody>
      </p:sp>
      <p:pic>
        <p:nvPicPr>
          <p:cNvPr id="12" name="Picture 11">
            <a:extLst>
              <a:ext uri="{FF2B5EF4-FFF2-40B4-BE49-F238E27FC236}">
                <a16:creationId xmlns:a16="http://schemas.microsoft.com/office/drawing/2014/main" id="{78FB24B2-8746-40ED-9022-CBC1DD5FFD29}"/>
              </a:ext>
            </a:extLst>
          </p:cNvPr>
          <p:cNvPicPr>
            <a:picLocks noChangeAspect="1"/>
          </p:cNvPicPr>
          <p:nvPr/>
        </p:nvPicPr>
        <p:blipFill>
          <a:blip r:embed="rId4"/>
          <a:stretch>
            <a:fillRect/>
          </a:stretch>
        </p:blipFill>
        <p:spPr>
          <a:xfrm>
            <a:off x="2610217" y="3080367"/>
            <a:ext cx="4877255" cy="3469213"/>
          </a:xfrm>
          <a:prstGeom prst="rect">
            <a:avLst/>
          </a:prstGeom>
          <a:ln>
            <a:solidFill>
              <a:schemeClr val="accent1"/>
            </a:solidFill>
          </a:ln>
        </p:spPr>
      </p:pic>
    </p:spTree>
    <p:extLst>
      <p:ext uri="{BB962C8B-B14F-4D97-AF65-F5344CB8AC3E}">
        <p14:creationId xmlns:p14="http://schemas.microsoft.com/office/powerpoint/2010/main" val="2939939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a:t>Version 4.35</a:t>
            </a:r>
          </a:p>
        </p:txBody>
      </p:sp>
      <p:sp>
        <p:nvSpPr>
          <p:cNvPr id="4" name="Subtitle 3"/>
          <p:cNvSpPr>
            <a:spLocks noGrp="1"/>
          </p:cNvSpPr>
          <p:nvPr>
            <p:ph idx="1"/>
          </p:nvPr>
        </p:nvSpPr>
        <p:spPr>
          <a:xfrm>
            <a:off x="963225" y="1333504"/>
            <a:ext cx="2453744" cy="919036"/>
          </a:xfrm>
        </p:spPr>
        <p:txBody>
          <a:bodyPr/>
          <a:lstStyle/>
          <a:p>
            <a:pPr algn="l"/>
            <a:r>
              <a:rPr lang="en-US"/>
              <a:t>CMS Online</a:t>
            </a:r>
          </a:p>
          <a:p>
            <a:pPr algn="l"/>
            <a:r>
              <a:rPr lang="en-US"/>
              <a:t>December 2024</a:t>
            </a:r>
          </a:p>
        </p:txBody>
      </p:sp>
      <p:sp>
        <p:nvSpPr>
          <p:cNvPr id="8" name="Text Placeholder 7">
            <a:extLst>
              <a:ext uri="{FF2B5EF4-FFF2-40B4-BE49-F238E27FC236}">
                <a16:creationId xmlns:a16="http://schemas.microsoft.com/office/drawing/2014/main" id="{4631A591-125E-E4B4-3AE3-7D869B6DFE58}"/>
              </a:ext>
            </a:extLst>
          </p:cNvPr>
          <p:cNvSpPr>
            <a:spLocks noGrp="1"/>
          </p:cNvSpPr>
          <p:nvPr>
            <p:ph type="body" sz="quarter" idx="47"/>
          </p:nvPr>
        </p:nvSpPr>
        <p:spPr/>
        <p:txBody>
          <a:bodyPr/>
          <a:lstStyle/>
          <a:p>
            <a:endParaRPr lang="en-US"/>
          </a:p>
        </p:txBody>
      </p:sp>
      <p:sp>
        <p:nvSpPr>
          <p:cNvPr id="5" name="TextBox 4"/>
          <p:cNvSpPr txBox="1"/>
          <p:nvPr/>
        </p:nvSpPr>
        <p:spPr bwMode="auto">
          <a:xfrm>
            <a:off x="3284620" y="6177554"/>
            <a:ext cx="6392567" cy="289884"/>
          </a:xfrm>
          <a:prstGeom prst="rect">
            <a:avLst/>
          </a:prstGeom>
          <a:noFill/>
          <a:ln w="9525">
            <a:noFill/>
            <a:miter lim="800000"/>
            <a:headEnd/>
            <a:tailEnd/>
          </a:ln>
        </p:spPr>
        <p:txBody>
          <a:bodyPr vert="horz" wrap="square" lIns="104201" tIns="52100" rIns="104201" bIns="52100" numCol="1" rtlCol="0" anchor="ctr" anchorCtr="0" compatLnSpc="1">
            <a:prstTxWarp prst="textNoShape">
              <a:avLst/>
            </a:prstTxWarp>
            <a:spAutoFit/>
          </a:bodyPr>
          <a:lstStyle/>
          <a:p>
            <a:r>
              <a:rPr lang="en-US" sz="1200" b="0" i="1" kern="0">
                <a:solidFill>
                  <a:schemeClr val="tx1">
                    <a:lumMod val="50000"/>
                    <a:lumOff val="50000"/>
                  </a:schemeClr>
                </a:solidFill>
              </a:rPr>
              <a:t>© Copyright 2024 International Human Resources Development Corporation</a:t>
            </a:r>
          </a:p>
        </p:txBody>
      </p:sp>
      <p:pic>
        <p:nvPicPr>
          <p:cNvPr id="3" name="Picture 2">
            <a:extLst>
              <a:ext uri="{FF2B5EF4-FFF2-40B4-BE49-F238E27FC236}">
                <a16:creationId xmlns:a16="http://schemas.microsoft.com/office/drawing/2014/main" id="{782049C6-164B-2016-251F-52C9B0CD1FDF}"/>
              </a:ext>
            </a:extLst>
          </p:cNvPr>
          <p:cNvPicPr>
            <a:picLocks noChangeAspect="1"/>
          </p:cNvPicPr>
          <p:nvPr/>
        </p:nvPicPr>
        <p:blipFill>
          <a:blip r:embed="rId2"/>
          <a:stretch>
            <a:fillRect/>
          </a:stretch>
        </p:blipFill>
        <p:spPr>
          <a:xfrm>
            <a:off x="4183690" y="631336"/>
            <a:ext cx="5797798" cy="5151566"/>
          </a:xfrm>
          <a:prstGeom prst="rect">
            <a:avLst/>
          </a:prstGeom>
        </p:spPr>
      </p:pic>
    </p:spTree>
    <p:extLst>
      <p:ext uri="{BB962C8B-B14F-4D97-AF65-F5344CB8AC3E}">
        <p14:creationId xmlns:p14="http://schemas.microsoft.com/office/powerpoint/2010/main" val="4014757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095" y="580644"/>
            <a:ext cx="10151247" cy="457200"/>
          </a:xfrm>
        </p:spPr>
        <p:txBody>
          <a:bodyPr anchor="ctr">
            <a:normAutofit/>
          </a:bodyPr>
          <a:lstStyle/>
          <a:p>
            <a:r>
              <a:rPr lang="en-US" sz="2600"/>
              <a:t>Dashboard</a:t>
            </a:r>
          </a:p>
        </p:txBody>
      </p:sp>
      <p:pic>
        <p:nvPicPr>
          <p:cNvPr id="7" name="Picture Placeholder 6" descr="A screenshot of a computer&#10;&#10;AI-generated content may be incorrect.">
            <a:extLst>
              <a:ext uri="{FF2B5EF4-FFF2-40B4-BE49-F238E27FC236}">
                <a16:creationId xmlns:a16="http://schemas.microsoft.com/office/drawing/2014/main" id="{9A30DA8B-19BD-F7D7-5D9F-906900BA0081}"/>
              </a:ext>
            </a:extLst>
          </p:cNvPr>
          <p:cNvPicPr>
            <a:picLocks noGrp="1" noChangeAspect="1"/>
          </p:cNvPicPr>
          <p:nvPr>
            <p:ph idx="1"/>
          </p:nvPr>
        </p:nvPicPr>
        <p:blipFill>
          <a:blip r:embed="rId3"/>
          <a:stretch/>
        </p:blipFill>
        <p:spPr>
          <a:xfrm>
            <a:off x="1208086" y="1333503"/>
            <a:ext cx="4431768" cy="4843463"/>
          </a:xfrm>
          <a:noFill/>
          <a:ln>
            <a:solidFill>
              <a:srgbClr val="4472C4"/>
            </a:solidFill>
          </a:ln>
        </p:spPr>
      </p:pic>
      <p:sp>
        <p:nvSpPr>
          <p:cNvPr id="4" name="Content Placeholder 3"/>
          <p:cNvSpPr>
            <a:spLocks noGrp="1"/>
          </p:cNvSpPr>
          <p:nvPr>
            <p:ph idx="10"/>
          </p:nvPr>
        </p:nvSpPr>
        <p:spPr>
          <a:xfrm>
            <a:off x="6262000" y="1333502"/>
            <a:ext cx="4904232" cy="4843463"/>
          </a:xfrm>
        </p:spPr>
        <p:txBody>
          <a:bodyPr>
            <a:normAutofit/>
          </a:bodyPr>
          <a:lstStyle/>
          <a:p>
            <a:pPr marL="0" indent="0">
              <a:buNone/>
            </a:pPr>
            <a:r>
              <a:rPr lang="en-US" b="1"/>
              <a:t>The single launch point for CMS Online!</a:t>
            </a:r>
            <a:br>
              <a:rPr lang="en-US" b="1"/>
            </a:br>
            <a:r>
              <a:rPr lang="en-US" b="1"/>
              <a:t> </a:t>
            </a:r>
          </a:p>
          <a:p>
            <a:pPr marL="431383" lvl="1">
              <a:buSzPct val="125000"/>
              <a:buBlip>
                <a:blip r:embed="rId4"/>
              </a:buBlip>
            </a:pPr>
            <a:r>
              <a:rPr lang="en-US" sz="2000"/>
              <a:t>Competency Assessment &amp; Gap Analysis</a:t>
            </a:r>
          </a:p>
          <a:p>
            <a:pPr marL="431383" lvl="1">
              <a:buSzPct val="125000"/>
              <a:buBlip>
                <a:blip r:embed="rId4"/>
              </a:buBlip>
            </a:pPr>
            <a:r>
              <a:rPr lang="en-US" sz="2000"/>
              <a:t>Training Resources &amp; Development</a:t>
            </a:r>
          </a:p>
          <a:p>
            <a:pPr marL="431383" lvl="1">
              <a:buSzPct val="125000"/>
              <a:buBlip>
                <a:blip r:embed="rId4"/>
              </a:buBlip>
            </a:pPr>
            <a:r>
              <a:rPr lang="en-US" sz="2000"/>
              <a:t>Curriculum Training Pathways</a:t>
            </a:r>
          </a:p>
          <a:p>
            <a:pPr marL="431383" lvl="1">
              <a:buSzPct val="125000"/>
              <a:buBlip>
                <a:blip r:embed="rId4"/>
              </a:buBlip>
            </a:pPr>
            <a:r>
              <a:rPr lang="en-US" sz="2000"/>
              <a:t>Management and Individual Reports</a:t>
            </a:r>
          </a:p>
          <a:p>
            <a:pPr marL="431383" lvl="1">
              <a:buSzPct val="125000"/>
              <a:buBlip>
                <a:blip r:embed="rId4"/>
              </a:buBlip>
            </a:pPr>
            <a:r>
              <a:rPr lang="en-US" sz="2000"/>
              <a:t>Competency Content of 4,000+ Topics</a:t>
            </a:r>
          </a:p>
        </p:txBody>
      </p:sp>
      <p:sp>
        <p:nvSpPr>
          <p:cNvPr id="14" name="Text Placeholder 4">
            <a:extLst>
              <a:ext uri="{FF2B5EF4-FFF2-40B4-BE49-F238E27FC236}">
                <a16:creationId xmlns:a16="http://schemas.microsoft.com/office/drawing/2014/main" id="{2ED23ACA-8B66-AFCA-9BFB-4689BEAA63F0}"/>
              </a:ext>
            </a:extLst>
          </p:cNvPr>
          <p:cNvSpPr>
            <a:spLocks noGrp="1"/>
          </p:cNvSpPr>
          <p:nvPr>
            <p:ph type="body" sz="quarter" idx="48"/>
          </p:nvPr>
        </p:nvSpPr>
        <p:spPr>
          <a:xfrm>
            <a:off x="1014985" y="1102647"/>
            <a:ext cx="916557" cy="45493"/>
          </a:xfrm>
        </p:spPr>
        <p:txBody>
          <a:bodyPr/>
          <a:lstStyle/>
          <a:p>
            <a:endParaRPr lang="en-US"/>
          </a:p>
        </p:txBody>
      </p:sp>
    </p:spTree>
    <p:extLst>
      <p:ext uri="{BB962C8B-B14F-4D97-AF65-F5344CB8AC3E}">
        <p14:creationId xmlns:p14="http://schemas.microsoft.com/office/powerpoint/2010/main" val="110352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83476" y="355164"/>
            <a:ext cx="6643022" cy="2744495"/>
          </a:xfrm>
          <a:prstGeom prst="rect">
            <a:avLst/>
          </a:prstGeom>
          <a:ln>
            <a:solidFill>
              <a:schemeClr val="accent1"/>
            </a:solidFill>
          </a:ln>
        </p:spPr>
      </p:pic>
      <p:pic>
        <p:nvPicPr>
          <p:cNvPr id="5" name="Picture 4">
            <a:extLst>
              <a:ext uri="{FF2B5EF4-FFF2-40B4-BE49-F238E27FC236}">
                <a16:creationId xmlns:a16="http://schemas.microsoft.com/office/drawing/2014/main" id="{C88842B4-5C03-44C0-AA0D-5B2F2DB1CCC6}"/>
              </a:ext>
            </a:extLst>
          </p:cNvPr>
          <p:cNvPicPr>
            <a:picLocks noChangeAspect="1"/>
          </p:cNvPicPr>
          <p:nvPr/>
        </p:nvPicPr>
        <p:blipFill>
          <a:blip r:embed="rId4"/>
          <a:stretch>
            <a:fillRect/>
          </a:stretch>
        </p:blipFill>
        <p:spPr>
          <a:xfrm>
            <a:off x="5416276" y="2653907"/>
            <a:ext cx="6643022" cy="3237493"/>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US" sz="3048"/>
              <a:t>Assess - My Assessment </a:t>
            </a:r>
          </a:p>
        </p:txBody>
      </p:sp>
      <p:sp>
        <p:nvSpPr>
          <p:cNvPr id="4" name="Content Placeholder 3"/>
          <p:cNvSpPr>
            <a:spLocks noGrp="1"/>
          </p:cNvSpPr>
          <p:nvPr>
            <p:ph idx="1"/>
          </p:nvPr>
        </p:nvSpPr>
        <p:spPr>
          <a:xfrm>
            <a:off x="675861" y="1333503"/>
            <a:ext cx="4373217" cy="4843463"/>
          </a:xfrm>
        </p:spPr>
        <p:txBody>
          <a:bodyPr/>
          <a:lstStyle/>
          <a:p>
            <a:pPr marL="0" indent="0">
              <a:buNone/>
            </a:pPr>
            <a:r>
              <a:rPr lang="en-US" sz="1400">
                <a:solidFill>
                  <a:schemeClr val="tx1">
                    <a:lumMod val="65000"/>
                    <a:lumOff val="35000"/>
                  </a:schemeClr>
                </a:solidFill>
              </a:rPr>
              <a:t>Employee performs a self-assessment against each competency unit within each competency role assigned to their job title. They indicate their level of proficiency and can upload work products as evidence to help support their current level</a:t>
            </a:r>
          </a:p>
          <a:p>
            <a:endParaRPr lang="en-US" sz="1524"/>
          </a:p>
        </p:txBody>
      </p:sp>
      <p:sp>
        <p:nvSpPr>
          <p:cNvPr id="10" name="Content Placeholder 9"/>
          <p:cNvSpPr>
            <a:spLocks noGrp="1"/>
          </p:cNvSpPr>
          <p:nvPr>
            <p:ph idx="10"/>
          </p:nvPr>
        </p:nvSpPr>
        <p:spPr>
          <a:xfrm>
            <a:off x="675861" y="2897796"/>
            <a:ext cx="3791053" cy="2340461"/>
          </a:xfrm>
        </p:spPr>
        <p:txBody>
          <a:bodyPr>
            <a:normAutofit/>
          </a:bodyPr>
          <a:lstStyle/>
          <a:p>
            <a:pPr marL="0" indent="0">
              <a:buNone/>
            </a:pPr>
            <a:r>
              <a:rPr lang="en-US" sz="1800" b="1">
                <a:latin typeface="Calibri" panose="020F0502020204030204" pitchFamily="34" charset="0"/>
                <a:cs typeface="Calibri" panose="020F0502020204030204" pitchFamily="34" charset="0"/>
              </a:rPr>
              <a:t>Key Functions:</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Assessment details </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Toggle between competency roles</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Assess one competency unit at a time</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Multi-level skill statements</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Comments &amp; evidence</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Optimized for tablet and smartphone</a:t>
            </a:r>
          </a:p>
          <a:p>
            <a:pPr marL="503952" indent="-362845" fontAlgn="base">
              <a:spcBef>
                <a:spcPct val="0"/>
              </a:spcBef>
              <a:spcAft>
                <a:spcPct val="0"/>
              </a:spcAft>
              <a:buFont typeface="Wingdings" panose="05000000000000000000" pitchFamily="2" charset="2"/>
              <a:buChar char="Ø"/>
            </a:pPr>
            <a:r>
              <a:rPr lang="en-US" sz="1600">
                <a:latin typeface="+mn-lt"/>
                <a:ea typeface="+mn-ea"/>
                <a:cs typeface="Arial" panose="020B0604020202020204" pitchFamily="34" charset="0"/>
              </a:rPr>
              <a:t>Provide assessment process feedback</a:t>
            </a:r>
          </a:p>
        </p:txBody>
      </p:sp>
      <p:sp>
        <p:nvSpPr>
          <p:cNvPr id="6" name="Text Placeholder 5">
            <a:extLst>
              <a:ext uri="{FF2B5EF4-FFF2-40B4-BE49-F238E27FC236}">
                <a16:creationId xmlns:a16="http://schemas.microsoft.com/office/drawing/2014/main" id="{8C4C3C09-67FF-E829-14F6-4D0922FEC532}"/>
              </a:ext>
            </a:extLst>
          </p:cNvPr>
          <p:cNvSpPr>
            <a:spLocks noGrp="1"/>
          </p:cNvSpPr>
          <p:nvPr>
            <p:ph type="body" sz="quarter" idx="48"/>
          </p:nvPr>
        </p:nvSpPr>
        <p:spPr/>
        <p:txBody>
          <a:bodyPr/>
          <a:lstStyle/>
          <a:p>
            <a:endParaRPr lang="en-US"/>
          </a:p>
        </p:txBody>
      </p:sp>
      <p:pic>
        <p:nvPicPr>
          <p:cNvPr id="8" name="Picture 7">
            <a:extLst>
              <a:ext uri="{FF2B5EF4-FFF2-40B4-BE49-F238E27FC236}">
                <a16:creationId xmlns:a16="http://schemas.microsoft.com/office/drawing/2014/main" id="{07E48DD2-161C-26E4-FBA8-86B43169B305}"/>
              </a:ext>
            </a:extLst>
          </p:cNvPr>
          <p:cNvPicPr>
            <a:picLocks noChangeAspect="1"/>
          </p:cNvPicPr>
          <p:nvPr/>
        </p:nvPicPr>
        <p:blipFill>
          <a:blip r:embed="rId5"/>
          <a:stretch>
            <a:fillRect/>
          </a:stretch>
        </p:blipFill>
        <p:spPr>
          <a:xfrm>
            <a:off x="8730295" y="2917640"/>
            <a:ext cx="1661119" cy="3596164"/>
          </a:xfrm>
          <a:prstGeom prst="rect">
            <a:avLst/>
          </a:prstGeom>
          <a:ln>
            <a:solidFill>
              <a:schemeClr val="accent1"/>
            </a:solidFill>
          </a:ln>
        </p:spPr>
      </p:pic>
    </p:spTree>
    <p:extLst>
      <p:ext uri="{BB962C8B-B14F-4D97-AF65-F5344CB8AC3E}">
        <p14:creationId xmlns:p14="http://schemas.microsoft.com/office/powerpoint/2010/main" val="87811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78385" y="686465"/>
            <a:ext cx="5003751" cy="3887168"/>
          </a:xfrm>
          <a:prstGeom prst="rect">
            <a:avLst/>
          </a:prstGeom>
        </p:spPr>
      </p:pic>
      <p:sp>
        <p:nvSpPr>
          <p:cNvPr id="2" name="Title 1"/>
          <p:cNvSpPr>
            <a:spLocks noGrp="1"/>
          </p:cNvSpPr>
          <p:nvPr>
            <p:ph type="title"/>
          </p:nvPr>
        </p:nvSpPr>
        <p:spPr/>
        <p:txBody>
          <a:bodyPr>
            <a:normAutofit fontScale="90000"/>
          </a:bodyPr>
          <a:lstStyle/>
          <a:p>
            <a:r>
              <a:rPr lang="en-US" sz="3048"/>
              <a:t>Assess - My Employees’ Assessment</a:t>
            </a:r>
          </a:p>
        </p:txBody>
      </p:sp>
      <p:sp>
        <p:nvSpPr>
          <p:cNvPr id="4" name="Content Placeholder 3"/>
          <p:cNvSpPr>
            <a:spLocks noGrp="1"/>
          </p:cNvSpPr>
          <p:nvPr>
            <p:ph idx="1"/>
          </p:nvPr>
        </p:nvSpPr>
        <p:spPr>
          <a:xfrm>
            <a:off x="963224" y="1333504"/>
            <a:ext cx="4743612" cy="1556654"/>
          </a:xfrm>
        </p:spPr>
        <p:txBody>
          <a:bodyPr>
            <a:normAutofit/>
          </a:bodyPr>
          <a:lstStyle/>
          <a:p>
            <a:pPr marL="0" indent="0">
              <a:buNone/>
            </a:pPr>
            <a:r>
              <a:rPr lang="en-US" sz="1400">
                <a:solidFill>
                  <a:schemeClr val="tx1">
                    <a:lumMod val="65000"/>
                    <a:lumOff val="35000"/>
                  </a:schemeClr>
                </a:solidFill>
              </a:rPr>
              <a:t>Supervisors can assess their employees against assigned job competency roles. CMS Online provides an intuitive set of screens to launch the assessments and complete the process</a:t>
            </a:r>
          </a:p>
        </p:txBody>
      </p:sp>
      <p:sp>
        <p:nvSpPr>
          <p:cNvPr id="10" name="Content Placeholder 9"/>
          <p:cNvSpPr>
            <a:spLocks noGrp="1"/>
          </p:cNvSpPr>
          <p:nvPr>
            <p:ph type="body" sz="quarter" idx="47"/>
          </p:nvPr>
        </p:nvSpPr>
        <p:spPr/>
        <p:txBody>
          <a:bodyPr/>
          <a:lstStyle/>
          <a:p>
            <a:pPr marL="0" indent="0">
              <a:buNone/>
            </a:pPr>
            <a:r>
              <a:rPr lang="en-US" sz="1600" b="1">
                <a:latin typeface="+mj-lt"/>
                <a:cs typeface="Calibri" panose="020F0502020204030204" pitchFamily="34" charset="0"/>
              </a:rPr>
              <a:t>Key Functions:</a:t>
            </a:r>
          </a:p>
          <a:p>
            <a:pPr marL="503952" indent="-362845">
              <a:buFont typeface="Wingdings" panose="05000000000000000000" pitchFamily="2" charset="2"/>
              <a:buChar char="Ø"/>
            </a:pPr>
            <a:r>
              <a:rPr lang="en-US" sz="1600">
                <a:latin typeface="+mj-lt"/>
                <a:cs typeface="Arial" panose="020B0604020202020204" pitchFamily="34" charset="0"/>
              </a:rPr>
              <a:t>Employee and Supervisor Assessment Status</a:t>
            </a:r>
          </a:p>
          <a:p>
            <a:pPr marL="503952" indent="-362845">
              <a:buFont typeface="Wingdings" panose="05000000000000000000" pitchFamily="2" charset="2"/>
              <a:buChar char="Ø"/>
            </a:pPr>
            <a:r>
              <a:rPr lang="en-US" sz="1600">
                <a:latin typeface="+mj-lt"/>
                <a:cs typeface="Arial" panose="020B0604020202020204" pitchFamily="34" charset="0"/>
              </a:rPr>
              <a:t>Launch Employee Assessment from Supervisor landing page</a:t>
            </a:r>
          </a:p>
          <a:p>
            <a:pPr marL="503952" indent="-362845">
              <a:buFont typeface="Wingdings" panose="05000000000000000000" pitchFamily="2" charset="2"/>
              <a:buChar char="Ø"/>
            </a:pPr>
            <a:r>
              <a:rPr lang="en-US" sz="1600">
                <a:latin typeface="+mj-lt"/>
                <a:cs typeface="Arial" panose="020B0604020202020204" pitchFamily="34" charset="0"/>
              </a:rPr>
              <a:t>Toggle between Competency Roles assigned to employee job title</a:t>
            </a:r>
          </a:p>
          <a:p>
            <a:pPr marL="503952" indent="-362845">
              <a:buFont typeface="Wingdings" panose="05000000000000000000" pitchFamily="2" charset="2"/>
              <a:buChar char="Ø"/>
            </a:pPr>
            <a:r>
              <a:rPr lang="en-US" sz="1600">
                <a:latin typeface="+mj-lt"/>
                <a:cs typeface="Arial" panose="020B0604020202020204" pitchFamily="34" charset="0"/>
              </a:rPr>
              <a:t>View any comments and evidence submitted by the employee</a:t>
            </a:r>
          </a:p>
          <a:p>
            <a:pPr marL="503952" indent="-362845">
              <a:buFont typeface="Wingdings" panose="05000000000000000000" pitchFamily="2" charset="2"/>
              <a:buChar char="Ø"/>
            </a:pPr>
            <a:r>
              <a:rPr lang="en-US" sz="1600">
                <a:latin typeface="+mj-lt"/>
              </a:rPr>
              <a:t>Option to perform a blind employee assessment</a:t>
            </a:r>
          </a:p>
          <a:p>
            <a:pPr marL="503952" indent="-362845">
              <a:buFont typeface="Wingdings" panose="05000000000000000000" pitchFamily="2" charset="2"/>
              <a:buChar char="Ø"/>
            </a:pPr>
            <a:r>
              <a:rPr lang="en-US" sz="1600">
                <a:latin typeface="+mj-lt"/>
              </a:rPr>
              <a:t>Option to assign assessment to be completed by a Secondary Supervisor</a:t>
            </a:r>
          </a:p>
          <a:p>
            <a:pPr>
              <a:buFont typeface="Wingdings" panose="05000000000000000000" pitchFamily="2" charset="2"/>
              <a:buChar char="§"/>
            </a:pPr>
            <a:endParaRPr lang="en-US" sz="2286">
              <a:latin typeface="+mj-lt"/>
              <a:cs typeface="Arial" panose="020B0604020202020204" pitchFamily="34" charset="0"/>
            </a:endParaRPr>
          </a:p>
          <a:p>
            <a:endParaRPr lang="en-US" sz="2286">
              <a:latin typeface="+mj-lt"/>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798981" y="3170788"/>
            <a:ext cx="5549216" cy="3102675"/>
          </a:xfrm>
          <a:prstGeom prst="rect">
            <a:avLst/>
          </a:prstGeom>
        </p:spPr>
      </p:pic>
      <p:sp>
        <p:nvSpPr>
          <p:cNvPr id="9" name="TextBox 8">
            <a:extLst>
              <a:ext uri="{FF2B5EF4-FFF2-40B4-BE49-F238E27FC236}">
                <a16:creationId xmlns:a16="http://schemas.microsoft.com/office/drawing/2014/main" id="{97323631-349F-8916-C613-AE7BDF488E8F}"/>
              </a:ext>
            </a:extLst>
          </p:cNvPr>
          <p:cNvSpPr txBox="1"/>
          <p:nvPr/>
        </p:nvSpPr>
        <p:spPr>
          <a:xfrm>
            <a:off x="1138837" y="-16108712"/>
            <a:ext cx="6097656" cy="2062103"/>
          </a:xfrm>
          <a:prstGeom prst="rect">
            <a:avLst/>
          </a:prstGeom>
          <a:noFill/>
        </p:spPr>
        <p:txBody>
          <a:bodyPr wrap="square">
            <a:spAutoFit/>
          </a:bodyPr>
          <a:lstStyle/>
          <a:p>
            <a:pPr marL="0" indent="0">
              <a:buNone/>
            </a:pPr>
            <a:r>
              <a:rPr lang="en-US" sz="1600" b="1">
                <a:latin typeface="+mj-lt"/>
                <a:cs typeface="Calibri" panose="020F0502020204030204" pitchFamily="34" charset="0"/>
              </a:rPr>
              <a:t>Key Functions:</a:t>
            </a:r>
          </a:p>
          <a:p>
            <a:pPr marL="503952" indent="-362845">
              <a:buFont typeface="Wingdings" panose="05000000000000000000" pitchFamily="2" charset="2"/>
              <a:buChar char="Ø"/>
            </a:pPr>
            <a:r>
              <a:rPr lang="en-US" sz="1600">
                <a:latin typeface="+mj-lt"/>
                <a:cs typeface="Arial" panose="020B0604020202020204" pitchFamily="34" charset="0"/>
              </a:rPr>
              <a:t>Employee and Supervisor Assessment Status</a:t>
            </a:r>
          </a:p>
          <a:p>
            <a:pPr marL="503952" indent="-362845">
              <a:buFont typeface="Wingdings" panose="05000000000000000000" pitchFamily="2" charset="2"/>
              <a:buChar char="Ø"/>
            </a:pPr>
            <a:r>
              <a:rPr lang="en-US" sz="1600">
                <a:latin typeface="+mj-lt"/>
                <a:cs typeface="Arial" panose="020B0604020202020204" pitchFamily="34" charset="0"/>
              </a:rPr>
              <a:t>Launch Employee Assessment from Supervisor landing page</a:t>
            </a:r>
          </a:p>
          <a:p>
            <a:pPr marL="503952" indent="-362845">
              <a:buFont typeface="Wingdings" panose="05000000000000000000" pitchFamily="2" charset="2"/>
              <a:buChar char="Ø"/>
            </a:pPr>
            <a:r>
              <a:rPr lang="en-US" sz="1600">
                <a:latin typeface="+mj-lt"/>
                <a:cs typeface="Arial" panose="020B0604020202020204" pitchFamily="34" charset="0"/>
              </a:rPr>
              <a:t>Toggle between Competency Roles assigned to employee job title</a:t>
            </a:r>
          </a:p>
          <a:p>
            <a:pPr marL="503952" indent="-362845">
              <a:buFont typeface="Wingdings" panose="05000000000000000000" pitchFamily="2" charset="2"/>
              <a:buChar char="Ø"/>
            </a:pPr>
            <a:r>
              <a:rPr lang="en-US" sz="1600">
                <a:latin typeface="+mj-lt"/>
                <a:cs typeface="Arial" panose="020B0604020202020204" pitchFamily="34" charset="0"/>
              </a:rPr>
              <a:t>View any comments and evidence submitted by the employee</a:t>
            </a:r>
          </a:p>
          <a:p>
            <a:pPr marL="503952" indent="-362845">
              <a:buFont typeface="Wingdings" panose="05000000000000000000" pitchFamily="2" charset="2"/>
              <a:buChar char="Ø"/>
            </a:pPr>
            <a:r>
              <a:rPr lang="en-US" sz="1600">
                <a:latin typeface="+mj-lt"/>
              </a:rPr>
              <a:t>Option to perform a blind employee assessment</a:t>
            </a:r>
          </a:p>
          <a:p>
            <a:pPr marL="503952" indent="-362845">
              <a:buFont typeface="Wingdings" panose="05000000000000000000" pitchFamily="2" charset="2"/>
              <a:buChar char="Ø"/>
            </a:pPr>
            <a:r>
              <a:rPr lang="en-US" sz="1600">
                <a:latin typeface="+mj-lt"/>
              </a:rPr>
              <a:t>Option to assign assessment to be completed by a Secondary Supervisor</a:t>
            </a:r>
          </a:p>
        </p:txBody>
      </p:sp>
      <p:sp>
        <p:nvSpPr>
          <p:cNvPr id="11" name="TextBox 10">
            <a:extLst>
              <a:ext uri="{FF2B5EF4-FFF2-40B4-BE49-F238E27FC236}">
                <a16:creationId xmlns:a16="http://schemas.microsoft.com/office/drawing/2014/main" id="{DD7C99FB-415C-771C-5C6E-736B86950C99}"/>
              </a:ext>
            </a:extLst>
          </p:cNvPr>
          <p:cNvSpPr txBox="1"/>
          <p:nvPr/>
        </p:nvSpPr>
        <p:spPr>
          <a:xfrm>
            <a:off x="1014985" y="2528515"/>
            <a:ext cx="4045484" cy="2997744"/>
          </a:xfrm>
          <a:prstGeom prst="rect">
            <a:avLst/>
          </a:prstGeom>
          <a:noFill/>
        </p:spPr>
        <p:txBody>
          <a:bodyPr wrap="square" rtlCol="0">
            <a:spAutoFit/>
          </a:bodyPr>
          <a:lstStyle/>
          <a:p>
            <a:pPr marL="0" indent="0">
              <a:buNone/>
            </a:pPr>
            <a:r>
              <a:rPr lang="en-US" sz="1600">
                <a:latin typeface="+mn-lt"/>
                <a:cs typeface="Calibri" panose="020F0502020204030204" pitchFamily="34" charset="0"/>
              </a:rPr>
              <a:t>Key Functions:</a:t>
            </a:r>
          </a:p>
          <a:p>
            <a:pPr marL="503952" indent="-362845" defTabSz="914370">
              <a:lnSpc>
                <a:spcPct val="90000"/>
              </a:lnSpc>
              <a:buFont typeface="Wingdings" panose="05000000000000000000" pitchFamily="2" charset="2"/>
              <a:buChar char="Ø"/>
            </a:pPr>
            <a:r>
              <a:rPr lang="en-US" b="0">
                <a:latin typeface="+mn-lt"/>
              </a:rPr>
              <a:t>Employee and Supervisor Assessment status displays</a:t>
            </a:r>
          </a:p>
          <a:p>
            <a:pPr marL="503952" indent="-362845" defTabSz="914370">
              <a:lnSpc>
                <a:spcPct val="90000"/>
              </a:lnSpc>
              <a:buFont typeface="Wingdings" panose="05000000000000000000" pitchFamily="2" charset="2"/>
              <a:buChar char="Ø"/>
            </a:pPr>
            <a:r>
              <a:rPr lang="en-US" b="0">
                <a:latin typeface="+mn-lt"/>
              </a:rPr>
              <a:t>Launch assessment from Supervisor landing page</a:t>
            </a:r>
          </a:p>
          <a:p>
            <a:pPr marL="503952" indent="-362845" defTabSz="914370">
              <a:lnSpc>
                <a:spcPct val="90000"/>
              </a:lnSpc>
              <a:buFont typeface="Wingdings" panose="05000000000000000000" pitchFamily="2" charset="2"/>
              <a:buChar char="Ø"/>
            </a:pPr>
            <a:r>
              <a:rPr lang="en-US" b="0">
                <a:latin typeface="+mn-lt"/>
              </a:rPr>
              <a:t>Toggle between Competency Roles assigned to employee</a:t>
            </a:r>
          </a:p>
          <a:p>
            <a:pPr marL="503952" indent="-362845" defTabSz="914370">
              <a:lnSpc>
                <a:spcPct val="90000"/>
              </a:lnSpc>
              <a:buFont typeface="Wingdings" panose="05000000000000000000" pitchFamily="2" charset="2"/>
              <a:buChar char="Ø"/>
            </a:pPr>
            <a:r>
              <a:rPr lang="en-US" b="0">
                <a:latin typeface="+mn-lt"/>
              </a:rPr>
              <a:t>View any comments and evidence submitted by the employee</a:t>
            </a:r>
          </a:p>
          <a:p>
            <a:pPr marL="503952" indent="-362845" defTabSz="914370">
              <a:lnSpc>
                <a:spcPct val="90000"/>
              </a:lnSpc>
              <a:buFont typeface="Wingdings" panose="05000000000000000000" pitchFamily="2" charset="2"/>
              <a:buChar char="Ø"/>
            </a:pPr>
            <a:r>
              <a:rPr lang="en-US" b="0">
                <a:latin typeface="+mn-lt"/>
              </a:rPr>
              <a:t>Option to perform a blind employee assessment</a:t>
            </a:r>
          </a:p>
          <a:p>
            <a:pPr marL="503952" indent="-362845" defTabSz="914370">
              <a:lnSpc>
                <a:spcPct val="90000"/>
              </a:lnSpc>
              <a:buFont typeface="Wingdings" panose="05000000000000000000" pitchFamily="2" charset="2"/>
              <a:buChar char="Ø"/>
            </a:pPr>
            <a:r>
              <a:rPr lang="en-US" b="0">
                <a:latin typeface="+mn-lt"/>
              </a:rPr>
              <a:t>Option to assign assessment to be completed by a Secondary Supervisor</a:t>
            </a:r>
          </a:p>
        </p:txBody>
      </p:sp>
      <p:pic>
        <p:nvPicPr>
          <p:cNvPr id="12" name="Picture 11">
            <a:extLst>
              <a:ext uri="{FF2B5EF4-FFF2-40B4-BE49-F238E27FC236}">
                <a16:creationId xmlns:a16="http://schemas.microsoft.com/office/drawing/2014/main" id="{28DD260A-3948-8942-800C-4DC715D594D5}"/>
              </a:ext>
            </a:extLst>
          </p:cNvPr>
          <p:cNvPicPr>
            <a:picLocks noChangeAspect="1"/>
          </p:cNvPicPr>
          <p:nvPr/>
        </p:nvPicPr>
        <p:blipFill>
          <a:blip r:embed="rId5"/>
          <a:stretch>
            <a:fillRect/>
          </a:stretch>
        </p:blipFill>
        <p:spPr>
          <a:xfrm>
            <a:off x="8226562" y="2630049"/>
            <a:ext cx="1583903" cy="3428999"/>
          </a:xfrm>
          <a:prstGeom prst="rect">
            <a:avLst/>
          </a:prstGeom>
          <a:ln>
            <a:solidFill>
              <a:schemeClr val="accent1"/>
            </a:solidFill>
          </a:ln>
        </p:spPr>
      </p:pic>
    </p:spTree>
    <p:extLst>
      <p:ext uri="{BB962C8B-B14F-4D97-AF65-F5344CB8AC3E}">
        <p14:creationId xmlns:p14="http://schemas.microsoft.com/office/powerpoint/2010/main" val="1215530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48"/>
              <a:t>Assess - Assessor Assessment </a:t>
            </a:r>
          </a:p>
        </p:txBody>
      </p:sp>
      <p:sp>
        <p:nvSpPr>
          <p:cNvPr id="8" name="Text Placeholder 7">
            <a:extLst>
              <a:ext uri="{FF2B5EF4-FFF2-40B4-BE49-F238E27FC236}">
                <a16:creationId xmlns:a16="http://schemas.microsoft.com/office/drawing/2014/main" id="{0781AD72-7FE3-DAA6-44C9-DB1716241F1D}"/>
              </a:ext>
            </a:extLst>
          </p:cNvPr>
          <p:cNvSpPr>
            <a:spLocks noGrp="1"/>
          </p:cNvSpPr>
          <p:nvPr>
            <p:ph type="body" sz="quarter" idx="47"/>
          </p:nvPr>
        </p:nvSpPr>
        <p:spPr/>
        <p:txBody>
          <a:bodyPr/>
          <a:lstStyle/>
          <a:p>
            <a:endParaRPr lang="en-US"/>
          </a:p>
        </p:txBody>
      </p:sp>
      <p:sp>
        <p:nvSpPr>
          <p:cNvPr id="10" name="Content Placeholder 9"/>
          <p:cNvSpPr>
            <a:spLocks noGrp="1"/>
          </p:cNvSpPr>
          <p:nvPr>
            <p:ph idx="49"/>
          </p:nvPr>
        </p:nvSpPr>
        <p:spPr>
          <a:xfrm>
            <a:off x="7956246" y="2409140"/>
            <a:ext cx="3277379" cy="3504053"/>
          </a:xfrm>
        </p:spPr>
        <p:txBody>
          <a:bodyPr>
            <a:normAutofit fontScale="62500" lnSpcReduction="20000"/>
          </a:bodyPr>
          <a:lstStyle/>
          <a:p>
            <a:pPr marL="0" indent="0">
              <a:buNone/>
            </a:pPr>
            <a:r>
              <a:rPr lang="en-US" sz="2600" b="1">
                <a:latin typeface="Calibri" panose="020F0502020204030204" pitchFamily="34" charset="0"/>
                <a:cs typeface="Calibri" panose="020F0502020204030204" pitchFamily="34" charset="0"/>
              </a:rPr>
              <a:t>Key Functions:</a:t>
            </a:r>
          </a:p>
          <a:p>
            <a:pPr marL="503952" indent="-362845" fontAlgn="base">
              <a:lnSpc>
                <a:spcPct val="110000"/>
              </a:lnSpc>
              <a:spcBef>
                <a:spcPct val="0"/>
              </a:spcBef>
              <a:spcAft>
                <a:spcPct val="0"/>
              </a:spcAft>
              <a:buFont typeface="Wingdings" panose="05000000000000000000" pitchFamily="2" charset="2"/>
              <a:buChar char="Ø"/>
            </a:pPr>
            <a:r>
              <a:rPr lang="en-US" sz="2300">
                <a:latin typeface="+mn-lt"/>
                <a:ea typeface="+mn-ea"/>
                <a:cs typeface="Arial" pitchFamily="34" charset="0"/>
              </a:rPr>
              <a:t>Three types of assessors available:</a:t>
            </a:r>
          </a:p>
          <a:p>
            <a:pPr marL="820030" lvl="2" indent="-362845" defTabSz="1161105" fontAlgn="base">
              <a:spcBef>
                <a:spcPct val="0"/>
              </a:spcBef>
              <a:spcAft>
                <a:spcPct val="0"/>
              </a:spcAft>
              <a:buFont typeface="Wingdings" panose="05000000000000000000" pitchFamily="2" charset="2"/>
              <a:buChar char="Ø"/>
            </a:pPr>
            <a:r>
              <a:rPr lang="en-US" sz="2200">
                <a:solidFill>
                  <a:prstClr val="black"/>
                </a:solidFill>
                <a:latin typeface="+mn-lt"/>
                <a:ea typeface="+mn-ea"/>
                <a:cs typeface="Arial" pitchFamily="34" charset="0"/>
              </a:rPr>
              <a:t>Assessor - Assigned is assigned assessments to complete</a:t>
            </a:r>
          </a:p>
          <a:p>
            <a:pPr marL="820030" lvl="2" indent="-362845" defTabSz="1161105" fontAlgn="base">
              <a:spcBef>
                <a:spcPct val="0"/>
              </a:spcBef>
              <a:spcAft>
                <a:spcPct val="0"/>
              </a:spcAft>
              <a:buFont typeface="Wingdings" panose="05000000000000000000" pitchFamily="2" charset="2"/>
              <a:buChar char="Ø"/>
            </a:pPr>
            <a:r>
              <a:rPr lang="en-US" sz="2200">
                <a:solidFill>
                  <a:prstClr val="black"/>
                </a:solidFill>
                <a:latin typeface="+mn-lt"/>
                <a:ea typeface="+mn-ea"/>
                <a:cs typeface="Arial" pitchFamily="34" charset="0"/>
              </a:rPr>
              <a:t>Assessor - Unrestricted selects from available employees’ assessments to assess.  May also assign other assessors</a:t>
            </a:r>
          </a:p>
          <a:p>
            <a:pPr marL="820030" lvl="2" indent="-362845" defTabSz="1161105" fontAlgn="base">
              <a:spcBef>
                <a:spcPct val="0"/>
              </a:spcBef>
              <a:spcAft>
                <a:spcPct val="0"/>
              </a:spcAft>
              <a:buFont typeface="Wingdings" panose="05000000000000000000" pitchFamily="2" charset="2"/>
              <a:buChar char="Ø"/>
            </a:pPr>
            <a:r>
              <a:rPr lang="en-US" sz="2200">
                <a:solidFill>
                  <a:prstClr val="black"/>
                </a:solidFill>
                <a:latin typeface="+mn-lt"/>
                <a:ea typeface="+mn-ea"/>
                <a:cs typeface="Arial" pitchFamily="34" charset="0"/>
              </a:rPr>
              <a:t>Assessor – Restricted has same permissions as unrestricted, but for a specified user population</a:t>
            </a:r>
          </a:p>
          <a:p>
            <a:pPr marL="503952" indent="-362845" fontAlgn="base">
              <a:lnSpc>
                <a:spcPct val="110000"/>
              </a:lnSpc>
              <a:spcBef>
                <a:spcPct val="0"/>
              </a:spcBef>
              <a:spcAft>
                <a:spcPct val="0"/>
              </a:spcAft>
              <a:buFont typeface="Wingdings" panose="05000000000000000000" pitchFamily="2" charset="2"/>
              <a:buChar char="Ø"/>
            </a:pPr>
            <a:r>
              <a:rPr lang="en-US" sz="2300">
                <a:latin typeface="+mn-lt"/>
                <a:ea typeface="+mn-ea"/>
                <a:cs typeface="Arial" pitchFamily="34" charset="0"/>
              </a:rPr>
              <a:t>Assessor selects Competency Units (CUs) to assess</a:t>
            </a:r>
          </a:p>
          <a:p>
            <a:pPr marL="503952" indent="-362845" fontAlgn="base">
              <a:lnSpc>
                <a:spcPct val="110000"/>
              </a:lnSpc>
              <a:spcBef>
                <a:spcPct val="0"/>
              </a:spcBef>
              <a:spcAft>
                <a:spcPct val="0"/>
              </a:spcAft>
              <a:buFont typeface="Wingdings" panose="05000000000000000000" pitchFamily="2" charset="2"/>
              <a:buChar char="Ø"/>
            </a:pPr>
            <a:r>
              <a:rPr lang="en-US" sz="2300">
                <a:latin typeface="+mn-lt"/>
                <a:ea typeface="+mn-ea"/>
                <a:cs typeface="Arial" pitchFamily="34" charset="0"/>
              </a:rPr>
              <a:t>CU assessment requirement priority</a:t>
            </a:r>
          </a:p>
          <a:p>
            <a:pPr marL="503952" indent="-362845" fontAlgn="base">
              <a:lnSpc>
                <a:spcPct val="110000"/>
              </a:lnSpc>
              <a:spcBef>
                <a:spcPct val="0"/>
              </a:spcBef>
              <a:spcAft>
                <a:spcPct val="0"/>
              </a:spcAft>
              <a:buFont typeface="Wingdings" panose="05000000000000000000" pitchFamily="2" charset="2"/>
              <a:buChar char="Ø"/>
            </a:pPr>
            <a:r>
              <a:rPr lang="en-US" sz="2300">
                <a:latin typeface="+mn-lt"/>
                <a:ea typeface="+mn-ea"/>
                <a:cs typeface="Arial" pitchFamily="34" charset="0"/>
              </a:rPr>
              <a:t>Assessment scores and gap </a:t>
            </a:r>
          </a:p>
          <a:p>
            <a:pPr marL="503952" indent="-362845" fontAlgn="base">
              <a:lnSpc>
                <a:spcPct val="110000"/>
              </a:lnSpc>
              <a:spcBef>
                <a:spcPct val="0"/>
              </a:spcBef>
              <a:spcAft>
                <a:spcPct val="0"/>
              </a:spcAft>
              <a:buFont typeface="Wingdings" panose="05000000000000000000" pitchFamily="2" charset="2"/>
              <a:buChar char="Ø"/>
            </a:pPr>
            <a:r>
              <a:rPr lang="en-US" sz="2300">
                <a:latin typeface="+mn-lt"/>
                <a:ea typeface="+mn-ea"/>
                <a:cs typeface="Arial" pitchFamily="34" charset="0"/>
              </a:rPr>
              <a:t>Assessor plans and communicates time, location, assessment method and other details of the assessment</a:t>
            </a:r>
          </a:p>
          <a:p>
            <a:endParaRPr lang="en-US"/>
          </a:p>
        </p:txBody>
      </p:sp>
      <p:sp>
        <p:nvSpPr>
          <p:cNvPr id="7" name="Picture Placeholder 6">
            <a:extLst>
              <a:ext uri="{FF2B5EF4-FFF2-40B4-BE49-F238E27FC236}">
                <a16:creationId xmlns:a16="http://schemas.microsoft.com/office/drawing/2014/main" id="{23FDC70A-CEE5-A3D1-6F26-863321D85ECA}"/>
              </a:ext>
            </a:extLst>
          </p:cNvPr>
          <p:cNvSpPr>
            <a:spLocks noGrp="1"/>
          </p:cNvSpPr>
          <p:nvPr>
            <p:ph type="pic" sz="quarter" idx="12"/>
          </p:nvPr>
        </p:nvSpPr>
        <p:spPr/>
        <p:txBody>
          <a:bodyPr/>
          <a:lstStyle/>
          <a:p>
            <a:endParaRPr lang="en-US"/>
          </a:p>
        </p:txBody>
      </p:sp>
      <p:sp>
        <p:nvSpPr>
          <p:cNvPr id="9" name="Text Placeholder 8">
            <a:extLst>
              <a:ext uri="{FF2B5EF4-FFF2-40B4-BE49-F238E27FC236}">
                <a16:creationId xmlns:a16="http://schemas.microsoft.com/office/drawing/2014/main" id="{D5CA055C-4A2D-8F6A-7A1A-C30B9C8A894E}"/>
              </a:ext>
            </a:extLst>
          </p:cNvPr>
          <p:cNvSpPr>
            <a:spLocks noGrp="1"/>
          </p:cNvSpPr>
          <p:nvPr>
            <p:ph type="body" idx="50"/>
          </p:nvPr>
        </p:nvSpPr>
        <p:spPr>
          <a:xfrm>
            <a:off x="4447531" y="1301214"/>
            <a:ext cx="7001079" cy="730260"/>
          </a:xfrm>
        </p:spPr>
        <p:txBody>
          <a:bodyPr vert="horz" lIns="91440" tIns="45720" rIns="91440" bIns="45720" rtlCol="0" anchor="t">
            <a:normAutofit fontScale="70000" lnSpcReduction="20000"/>
          </a:bodyPr>
          <a:lstStyle/>
          <a:p>
            <a:pPr>
              <a:lnSpc>
                <a:spcPct val="120000"/>
              </a:lnSpc>
            </a:pPr>
            <a:r>
              <a:rPr lang="en-US"/>
              <a:t>A Qualified Assessor can complete an assessment after the supervisor and employee assessments have been completed. They can select specific competencies to assess after reviewing the supervisor and employee assessment results and conduct further assessment where large variances exist</a:t>
            </a:r>
          </a:p>
          <a:p>
            <a:endParaRPr lang="en-US"/>
          </a:p>
        </p:txBody>
      </p:sp>
      <p:pic>
        <p:nvPicPr>
          <p:cNvPr id="5" name="Picture 4"/>
          <p:cNvPicPr>
            <a:picLocks noChangeAspect="1"/>
          </p:cNvPicPr>
          <p:nvPr/>
        </p:nvPicPr>
        <p:blipFill>
          <a:blip r:embed="rId3"/>
          <a:stretch>
            <a:fillRect/>
          </a:stretch>
        </p:blipFill>
        <p:spPr>
          <a:xfrm>
            <a:off x="186289" y="2094967"/>
            <a:ext cx="7001079" cy="2700726"/>
          </a:xfrm>
          <a:prstGeom prst="rect">
            <a:avLst/>
          </a:prstGeom>
        </p:spPr>
      </p:pic>
      <p:pic>
        <p:nvPicPr>
          <p:cNvPr id="6" name="Picture 5"/>
          <p:cNvPicPr>
            <a:picLocks noChangeAspect="1"/>
          </p:cNvPicPr>
          <p:nvPr/>
        </p:nvPicPr>
        <p:blipFill>
          <a:blip r:embed="rId4"/>
          <a:stretch>
            <a:fillRect/>
          </a:stretch>
        </p:blipFill>
        <p:spPr>
          <a:xfrm>
            <a:off x="365386" y="3744982"/>
            <a:ext cx="4241213" cy="2700726"/>
          </a:xfrm>
          <a:prstGeom prst="rect">
            <a:avLst/>
          </a:prstGeom>
          <a:ln>
            <a:solidFill>
              <a:schemeClr val="accent1"/>
            </a:solidFill>
          </a:ln>
        </p:spPr>
      </p:pic>
      <p:pic>
        <p:nvPicPr>
          <p:cNvPr id="11" name="Picture 10">
            <a:extLst>
              <a:ext uri="{FF2B5EF4-FFF2-40B4-BE49-F238E27FC236}">
                <a16:creationId xmlns:a16="http://schemas.microsoft.com/office/drawing/2014/main" id="{B07B441A-B0AD-FC5A-F541-1FD27424F0D0}"/>
              </a:ext>
            </a:extLst>
          </p:cNvPr>
          <p:cNvPicPr>
            <a:picLocks noChangeAspect="1"/>
          </p:cNvPicPr>
          <p:nvPr/>
        </p:nvPicPr>
        <p:blipFill>
          <a:blip r:embed="rId5"/>
          <a:stretch>
            <a:fillRect/>
          </a:stretch>
        </p:blipFill>
        <p:spPr>
          <a:xfrm>
            <a:off x="6096001" y="3429000"/>
            <a:ext cx="1408604" cy="3049492"/>
          </a:xfrm>
          <a:prstGeom prst="rect">
            <a:avLst/>
          </a:prstGeom>
          <a:ln>
            <a:solidFill>
              <a:schemeClr val="accent1"/>
            </a:solidFill>
          </a:ln>
        </p:spPr>
      </p:pic>
    </p:spTree>
    <p:extLst>
      <p:ext uri="{BB962C8B-B14F-4D97-AF65-F5344CB8AC3E}">
        <p14:creationId xmlns:p14="http://schemas.microsoft.com/office/powerpoint/2010/main" val="396234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Assess – Internal Verifier</a:t>
            </a:r>
          </a:p>
        </p:txBody>
      </p:sp>
      <p:sp>
        <p:nvSpPr>
          <p:cNvPr id="3" name="Content Placeholder 2"/>
          <p:cNvSpPr>
            <a:spLocks noGrp="1"/>
          </p:cNvSpPr>
          <p:nvPr>
            <p:ph idx="1"/>
          </p:nvPr>
        </p:nvSpPr>
        <p:spPr>
          <a:xfrm>
            <a:off x="963224" y="1333504"/>
            <a:ext cx="10338817" cy="579253"/>
          </a:xfrm>
        </p:spPr>
        <p:txBody>
          <a:bodyPr/>
          <a:lstStyle/>
          <a:p>
            <a:pPr marL="0" indent="0">
              <a:buNone/>
            </a:pPr>
            <a:r>
              <a:rPr lang="en-US" sz="1400">
                <a:solidFill>
                  <a:schemeClr val="tx1">
                    <a:lumMod val="65000"/>
                    <a:lumOff val="35000"/>
                  </a:schemeClr>
                </a:solidFill>
              </a:rPr>
              <a:t>Where an organization uses an internal verifier (IV) to oversee the assessment process, CMS Online provides the ability for the IV to monitor and verify completed assessments, evidence and comments</a:t>
            </a:r>
          </a:p>
          <a:p>
            <a:pPr marL="0" indent="0">
              <a:buNone/>
            </a:pPr>
            <a:endParaRPr lang="en-US"/>
          </a:p>
        </p:txBody>
      </p:sp>
      <p:sp>
        <p:nvSpPr>
          <p:cNvPr id="5" name="Content Placeholder 4"/>
          <p:cNvSpPr>
            <a:spLocks noGrp="1"/>
          </p:cNvSpPr>
          <p:nvPr>
            <p:ph type="body" sz="quarter" idx="47"/>
          </p:nvPr>
        </p:nvSpPr>
        <p:spPr/>
        <p:txBody>
          <a:bodyPr/>
          <a:lstStyle/>
          <a:p>
            <a:pPr marL="0" indent="0" defTabSz="1161105" eaLnBrk="1" hangingPunct="1">
              <a:spcBef>
                <a:spcPct val="0"/>
              </a:spcBef>
              <a:buSzTx/>
              <a:buNone/>
            </a:pPr>
            <a:endParaRPr lang="en-US" sz="2286" kern="1200">
              <a:solidFill>
                <a:prstClr val="black"/>
              </a:solidFill>
              <a:cs typeface="Arial" pitchFamily="34" charset="0"/>
            </a:endParaRPr>
          </a:p>
          <a:p>
            <a:endParaRPr lang="en-US"/>
          </a:p>
        </p:txBody>
      </p:sp>
      <p:pic>
        <p:nvPicPr>
          <p:cNvPr id="6" name="Content Placeholder 5"/>
          <p:cNvPicPr>
            <a:picLocks noGrp="1" noChangeAspect="1"/>
          </p:cNvPicPr>
          <p:nvPr>
            <p:ph idx="4294967295"/>
          </p:nvPr>
        </p:nvPicPr>
        <p:blipFill>
          <a:blip r:embed="rId2"/>
          <a:stretch>
            <a:fillRect/>
          </a:stretch>
        </p:blipFill>
        <p:spPr>
          <a:xfrm>
            <a:off x="783770" y="2102866"/>
            <a:ext cx="5883729" cy="2677097"/>
          </a:xfrm>
          <a:prstGeom prst="rect">
            <a:avLst/>
          </a:prstGeom>
        </p:spPr>
      </p:pic>
      <p:pic>
        <p:nvPicPr>
          <p:cNvPr id="7" name="Picture 6"/>
          <p:cNvPicPr>
            <a:picLocks noChangeAspect="1"/>
          </p:cNvPicPr>
          <p:nvPr/>
        </p:nvPicPr>
        <p:blipFill>
          <a:blip r:embed="rId3"/>
          <a:stretch>
            <a:fillRect/>
          </a:stretch>
        </p:blipFill>
        <p:spPr>
          <a:xfrm>
            <a:off x="1375217" y="3508333"/>
            <a:ext cx="6097417" cy="2937778"/>
          </a:xfrm>
          <a:prstGeom prst="rect">
            <a:avLst/>
          </a:prstGeom>
        </p:spPr>
      </p:pic>
      <p:sp>
        <p:nvSpPr>
          <p:cNvPr id="9" name="TextBox 8">
            <a:extLst>
              <a:ext uri="{FF2B5EF4-FFF2-40B4-BE49-F238E27FC236}">
                <a16:creationId xmlns:a16="http://schemas.microsoft.com/office/drawing/2014/main" id="{F580606B-08A5-9D8D-8EE3-AF011A5FAC95}"/>
              </a:ext>
            </a:extLst>
          </p:cNvPr>
          <p:cNvSpPr txBox="1"/>
          <p:nvPr/>
        </p:nvSpPr>
        <p:spPr>
          <a:xfrm>
            <a:off x="7768074" y="2318658"/>
            <a:ext cx="3573536" cy="3077766"/>
          </a:xfrm>
          <a:prstGeom prst="rect">
            <a:avLst/>
          </a:prstGeom>
          <a:noFill/>
        </p:spPr>
        <p:txBody>
          <a:bodyPr wrap="square">
            <a:spAutoFit/>
          </a:bodyPr>
          <a:lstStyle/>
          <a:p>
            <a:pPr marL="0" indent="0" defTabSz="1161105" eaLnBrk="1" hangingPunct="1">
              <a:spcBef>
                <a:spcPct val="0"/>
              </a:spcBef>
              <a:buSzTx/>
              <a:buNone/>
            </a:pPr>
            <a:r>
              <a:rPr lang="en-US" sz="1800" b="1" kern="1200">
                <a:solidFill>
                  <a:prstClr val="black"/>
                </a:solidFill>
                <a:latin typeface="+mn-lt"/>
                <a:cs typeface="Arial" pitchFamily="34" charset="0"/>
              </a:rPr>
              <a:t>Key Functions</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Select any completed assessment to review</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View assessment results, comments &amp; evidence, and assessment plan where applicable</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After verification is complete, IV indicates whether additional work is required by Assessor</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Assessment selected by IV and their progress display in Assessment Progress report</a:t>
            </a:r>
          </a:p>
        </p:txBody>
      </p:sp>
    </p:spTree>
    <p:extLst>
      <p:ext uri="{BB962C8B-B14F-4D97-AF65-F5344CB8AC3E}">
        <p14:creationId xmlns:p14="http://schemas.microsoft.com/office/powerpoint/2010/main" val="535610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Assess – Auto-Assess</a:t>
            </a:r>
          </a:p>
        </p:txBody>
      </p:sp>
      <p:sp>
        <p:nvSpPr>
          <p:cNvPr id="3" name="Content Placeholder 2"/>
          <p:cNvSpPr>
            <a:spLocks noGrp="1"/>
          </p:cNvSpPr>
          <p:nvPr>
            <p:ph idx="1"/>
          </p:nvPr>
        </p:nvSpPr>
        <p:spPr>
          <a:xfrm>
            <a:off x="963224" y="1333504"/>
            <a:ext cx="10338817" cy="582990"/>
          </a:xfrm>
        </p:spPr>
        <p:txBody>
          <a:bodyPr/>
          <a:lstStyle/>
          <a:p>
            <a:pPr marL="0" indent="0">
              <a:buNone/>
            </a:pPr>
            <a:r>
              <a:rPr lang="en-US" sz="1400" kern="12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In cases where an assessor assessment is not required, an Administrator or certain types of Assessors can select assessments to batch auto-assess.  The auto-assess is completed in  place of an Assessor Assessment</a:t>
            </a:r>
          </a:p>
          <a:p>
            <a:pPr marL="0" indent="0">
              <a:buNone/>
            </a:pPr>
            <a:endParaRPr lang="en-US"/>
          </a:p>
        </p:txBody>
      </p:sp>
      <p:sp>
        <p:nvSpPr>
          <p:cNvPr id="5" name="Content Placeholder 4"/>
          <p:cNvSpPr>
            <a:spLocks noGrp="1"/>
          </p:cNvSpPr>
          <p:nvPr>
            <p:ph type="body" sz="quarter" idx="47"/>
          </p:nvPr>
        </p:nvSpPr>
        <p:spPr/>
        <p:txBody>
          <a:bodyPr>
            <a:normAutofit/>
          </a:bodyPr>
          <a:lstStyle/>
          <a:p>
            <a:endParaRPr lang="en-US"/>
          </a:p>
        </p:txBody>
      </p:sp>
      <p:pic>
        <p:nvPicPr>
          <p:cNvPr id="6" name="Content Placeholder 5"/>
          <p:cNvPicPr>
            <a:picLocks noGrp="1" noChangeAspect="1"/>
          </p:cNvPicPr>
          <p:nvPr>
            <p:ph idx="4294967295"/>
          </p:nvPr>
        </p:nvPicPr>
        <p:blipFill>
          <a:blip r:embed="rId2"/>
          <a:stretch>
            <a:fillRect/>
          </a:stretch>
        </p:blipFill>
        <p:spPr>
          <a:xfrm>
            <a:off x="579664" y="2182432"/>
            <a:ext cx="7434263" cy="2759075"/>
          </a:xfrm>
          <a:prstGeom prst="rect">
            <a:avLst/>
          </a:prstGeom>
        </p:spPr>
      </p:pic>
      <p:sp>
        <p:nvSpPr>
          <p:cNvPr id="8" name="TextBox 7">
            <a:extLst>
              <a:ext uri="{FF2B5EF4-FFF2-40B4-BE49-F238E27FC236}">
                <a16:creationId xmlns:a16="http://schemas.microsoft.com/office/drawing/2014/main" id="{9FF5B37F-8004-9951-A974-CB29E0DF544A}"/>
              </a:ext>
            </a:extLst>
          </p:cNvPr>
          <p:cNvSpPr txBox="1"/>
          <p:nvPr/>
        </p:nvSpPr>
        <p:spPr>
          <a:xfrm>
            <a:off x="8311240" y="2212154"/>
            <a:ext cx="2757487" cy="3077766"/>
          </a:xfrm>
          <a:prstGeom prst="rect">
            <a:avLst/>
          </a:prstGeom>
          <a:noFill/>
        </p:spPr>
        <p:txBody>
          <a:bodyPr wrap="square">
            <a:spAutoFit/>
          </a:bodyPr>
          <a:lstStyle/>
          <a:p>
            <a:pPr marL="0" indent="0" defTabSz="1161105" eaLnBrk="1" hangingPunct="1">
              <a:spcBef>
                <a:spcPct val="0"/>
              </a:spcBef>
              <a:buSzTx/>
              <a:buNone/>
            </a:pPr>
            <a:r>
              <a:rPr lang="en-US" sz="1800" b="1" kern="1200">
                <a:solidFill>
                  <a:prstClr val="black"/>
                </a:solidFill>
                <a:latin typeface="+mn-lt"/>
                <a:cs typeface="Arial" pitchFamily="34" charset="0"/>
              </a:rPr>
              <a:t>Key Functions</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Ability to choose one or all competency roles (assessments) provides flexibility</a:t>
            </a:r>
          </a:p>
          <a:p>
            <a:pPr marL="362845" indent="-362845" defTabSz="1161105" eaLnBrk="1" hangingPunct="1">
              <a:spcBef>
                <a:spcPct val="0"/>
              </a:spcBef>
              <a:buSzTx/>
              <a:buFont typeface="Wingdings" panose="05000000000000000000" pitchFamily="2" charset="2"/>
              <a:buChar char="Ø"/>
            </a:pPr>
            <a:r>
              <a:rPr lang="en-US" sz="1600" b="0" kern="1200">
                <a:solidFill>
                  <a:prstClr val="black"/>
                </a:solidFill>
                <a:latin typeface="+mn-lt"/>
                <a:cs typeface="Arial" pitchFamily="34" charset="0"/>
              </a:rPr>
              <a:t>Submitting will record the lower of the Employee and Supervisor assessment scores for each competency unit as the final assessment result (FAR)</a:t>
            </a:r>
          </a:p>
        </p:txBody>
      </p:sp>
    </p:spTree>
    <p:extLst>
      <p:ext uri="{BB962C8B-B14F-4D97-AF65-F5344CB8AC3E}">
        <p14:creationId xmlns:p14="http://schemas.microsoft.com/office/powerpoint/2010/main" val="426996782"/>
      </p:ext>
    </p:extLst>
  </p:cSld>
  <p:clrMapOvr>
    <a:masterClrMapping/>
  </p:clrMapOvr>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spDef>
    <a:lnDef>
      <a:spPr bwMode="auto">
        <a:solidFill>
          <a:schemeClr val="accent1"/>
        </a:solidFill>
        <a:ln w="9525" cap="flat" cmpd="sng" algn="ctr">
          <a:solidFill>
            <a:srgbClr val="FF0000"/>
          </a:solidFill>
          <a:prstDash val="solid"/>
          <a:round/>
          <a:headEnd type="none" w="med" len="med"/>
          <a:tailEnd type="triangle"/>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lnDef>
    <a:txDef>
      <a:spPr bwMode="auto">
        <a:noFill/>
        <a:ln w="9525">
          <a:noFill/>
          <a:miter lim="800000"/>
          <a:headEnd/>
          <a:tailEnd/>
        </a:ln>
      </a:spPr>
      <a:bodyPr vert="horz" wrap="square" lIns="82058" tIns="41029" rIns="82058" bIns="41029" numCol="1" anchor="ctr" anchorCtr="0" compatLnSpc="1">
        <a:prstTxWarp prst="textNoShape">
          <a:avLst/>
        </a:prstTxWarp>
      </a:bodyPr>
      <a:lstStyle>
        <a:defPPr>
          <a:defRPr sz="2800" kern="0" dirty="0"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News Gothic"/>
        <a:ea typeface=""/>
        <a:cs typeface=""/>
      </a:majorFont>
      <a:minorFont>
        <a:latin typeface="News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Times New Roman"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pdated_SlideMaster">
  <a:themeElements>
    <a:clrScheme name="IHRDC">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 Corporate Overview 2025" id="{1A9C8882-5257-E044-BCF0-55F24167EDC2}" vid="{885F9D98-43DC-5C4E-9FD5-CAFCABA70545}"/>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56A64EBED5434CB3C509243581A084" ma:contentTypeVersion="10" ma:contentTypeDescription="Create a new document." ma:contentTypeScope="" ma:versionID="f4f4f6eaf611baaad87cabb252d7061a">
  <xsd:schema xmlns:xsd="http://www.w3.org/2001/XMLSchema" xmlns:xs="http://www.w3.org/2001/XMLSchema" xmlns:p="http://schemas.microsoft.com/office/2006/metadata/properties" xmlns:ns2="5a2953f4-4c92-4b67-8f10-a042056e390d" xmlns:ns3="efe54623-2780-44ed-9af0-91ec2008dbae" targetNamespace="http://schemas.microsoft.com/office/2006/metadata/properties" ma:root="true" ma:fieldsID="06ad1f2dd71fc8e57c919e83a56da264" ns2:_="" ns3:_="">
    <xsd:import namespace="5a2953f4-4c92-4b67-8f10-a042056e390d"/>
    <xsd:import namespace="efe54623-2780-44ed-9af0-91ec2008db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953f4-4c92-4b67-8f10-a042056e3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54623-2780-44ed-9af0-91ec2008dba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108BDA-46AE-4D23-A4D1-28EDEE75888B}">
  <ds:schemaRefs>
    <ds:schemaRef ds:uri="a63d7ba9-205c-4d7e-9e30-2556dd3b730a"/>
    <ds:schemaRef ds:uri="dd48af46-ec0a-4003-91cc-b2a6c396ba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869B303-C334-4942-82EF-AD424C99B00D}">
  <ds:schemaRefs>
    <ds:schemaRef ds:uri="http://schemas.microsoft.com/sharepoint/v3/contenttype/forms"/>
  </ds:schemaRefs>
</ds:datastoreItem>
</file>

<file path=customXml/itemProps3.xml><?xml version="1.0" encoding="utf-8"?>
<ds:datastoreItem xmlns:ds="http://schemas.openxmlformats.org/officeDocument/2006/customXml" ds:itemID="{FFB98799-B1F2-4655-ACFB-967FFB7C0003}">
  <ds:schemaRefs>
    <ds:schemaRef ds:uri="5a2953f4-4c92-4b67-8f10-a042056e390d"/>
    <ds:schemaRef ds:uri="efe54623-2780-44ed-9af0-91ec2008db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12</Notes>
  <HiddenSlides>0</HiddenSlide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Default Design</vt:lpstr>
      <vt:lpstr>Custom Design</vt:lpstr>
      <vt:lpstr>1_Default Design</vt:lpstr>
      <vt:lpstr>4_Default Design</vt:lpstr>
      <vt:lpstr>1_Updated_SlideMaster</vt:lpstr>
      <vt:lpstr>PowerPoint Presentation</vt:lpstr>
      <vt:lpstr>CMS Online Product Features</vt:lpstr>
      <vt:lpstr>CMS Online Enables Learning and Assessment Process </vt:lpstr>
      <vt:lpstr>Dashboard</vt:lpstr>
      <vt:lpstr>Assess - My Assessment </vt:lpstr>
      <vt:lpstr>Assess - My Employees’ Assessment</vt:lpstr>
      <vt:lpstr>Assess - Assessor Assessment </vt:lpstr>
      <vt:lpstr>Assess – Internal Verifier</vt:lpstr>
      <vt:lpstr>Assess – Auto-Assess</vt:lpstr>
      <vt:lpstr>Plan - My Plan</vt:lpstr>
      <vt:lpstr>Plan – My Mentees’ Plan</vt:lpstr>
      <vt:lpstr>Plan – My Employees’ Plan</vt:lpstr>
      <vt:lpstr>Develop – My Development</vt:lpstr>
      <vt:lpstr>Develop – My Employees’ Development</vt:lpstr>
      <vt:lpstr>Assess – Employee Reassessment</vt:lpstr>
      <vt:lpstr>Career Path and Career Development</vt:lpstr>
      <vt:lpstr>Career Path</vt:lpstr>
      <vt:lpstr>Learning Curriculum</vt:lpstr>
      <vt:lpstr>Employee Mandatory Training – Dashboard</vt:lpstr>
      <vt:lpstr>Employee Mandatory Training</vt:lpstr>
      <vt:lpstr>Elective Training</vt:lpstr>
      <vt:lpstr>Document Repository</vt:lpstr>
      <vt:lpstr>Supervisor Dashboard</vt:lpstr>
      <vt:lpstr>PowerPoint Presentation</vt:lpstr>
      <vt:lpstr>Employee Reports</vt:lpstr>
      <vt:lpstr>Employee Reports</vt:lpstr>
      <vt:lpstr>Employee Reports</vt:lpstr>
      <vt:lpstr>Management Reports</vt:lpstr>
      <vt:lpstr>Management Reports</vt:lpstr>
      <vt:lpstr>Management Reports</vt:lpstr>
      <vt:lpstr>Management Reports</vt:lpstr>
      <vt:lpstr>Employee Snapshot</vt:lpstr>
      <vt:lpstr>Advanced Reporting – Power BI Integration</vt:lpstr>
      <vt:lpstr>Multi-Language Interface –Dashboard</vt:lpstr>
      <vt:lpstr>Email Notifications</vt:lpstr>
      <vt:lpstr>Version 4.35</vt:lpstr>
    </vt:vector>
  </TitlesOfParts>
  <Company>The 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Belda Johanna</dc:creator>
  <cp:revision>42</cp:revision>
  <cp:lastPrinted>2017-05-18T04:03:55Z</cp:lastPrinted>
  <dcterms:created xsi:type="dcterms:W3CDTF">2014-08-07T14:30:42Z</dcterms:created>
  <dcterms:modified xsi:type="dcterms:W3CDTF">2025-03-11T16:27:55Z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20041127</vt:lpwstr>
  </property>
  <property fmtid="{D5CDD505-2E9C-101B-9397-08002B2CF9AE}" pid="3" name="SPSDescription">
    <vt:lpwstr/>
  </property>
  <property fmtid="{D5CDD505-2E9C-101B-9397-08002B2CF9AE}" pid="4" name="Owner">
    <vt:lpwstr/>
  </property>
  <property fmtid="{D5CDD505-2E9C-101B-9397-08002B2CF9AE}" pid="5" name="Status">
    <vt:lpwstr/>
  </property>
  <property fmtid="{D5CDD505-2E9C-101B-9397-08002B2CF9AE}" pid="6" name="ContentTypeId">
    <vt:lpwstr>0x0101006756A64EBED5434CB3C509243581A084</vt:lpwstr>
  </property>
</Properties>
</file>